
<file path=[Content_Types].xml><?xml version="1.0" encoding="utf-8"?>
<Types xmlns="http://schemas.openxmlformats.org/package/2006/content-types">
  <Default Extension="xml" ContentType="application/xml"/>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66" r:id="rId4"/>
    <p:sldMasterId id="2147484314" r:id="rId5"/>
  </p:sldMasterIdLst>
  <p:notesMasterIdLst>
    <p:notesMasterId r:id="rId15"/>
  </p:notesMasterIdLst>
  <p:handoutMasterIdLst>
    <p:handoutMasterId r:id="rId16"/>
  </p:handoutMasterIdLst>
  <p:sldIdLst>
    <p:sldId id="358" r:id="rId6"/>
    <p:sldId id="376" r:id="rId7"/>
    <p:sldId id="378" r:id="rId8"/>
    <p:sldId id="381" r:id="rId9"/>
    <p:sldId id="379" r:id="rId10"/>
    <p:sldId id="380" r:id="rId11"/>
    <p:sldId id="382" r:id="rId12"/>
    <p:sldId id="377" r:id="rId13"/>
    <p:sldId id="314" r:id="rId1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05050"/>
    <a:srgbClr val="21B150"/>
    <a:srgbClr val="FFF100"/>
    <a:srgbClr val="333333"/>
    <a:srgbClr val="4DA0E2"/>
    <a:srgbClr val="672A7B"/>
    <a:srgbClr val="00188F"/>
    <a:srgbClr val="4D9ED7"/>
    <a:srgbClr val="002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275" autoAdjust="0"/>
    <p:restoredTop sz="90535" autoAdjust="0"/>
  </p:normalViewPr>
  <p:slideViewPr>
    <p:cSldViewPr snapToObjects="1">
      <p:cViewPr>
        <p:scale>
          <a:sx n="97" d="100"/>
          <a:sy n="97" d="100"/>
        </p:scale>
        <p:origin x="496" y="1616"/>
      </p:cViewPr>
      <p:guideLst/>
    </p:cSldViewPr>
  </p:slideViewPr>
  <p:outlineViewPr>
    <p:cViewPr>
      <p:scale>
        <a:sx n="33" d="100"/>
        <a:sy n="33" d="100"/>
      </p:scale>
      <p:origin x="0" y="-15570"/>
    </p:cViewPr>
  </p:outlineViewPr>
  <p:notesTextViewPr>
    <p:cViewPr>
      <p:scale>
        <a:sx n="3" d="2"/>
        <a:sy n="3" d="2"/>
      </p:scale>
      <p:origin x="0" y="0"/>
    </p:cViewPr>
  </p:notesTextViewPr>
  <p:sorterViewPr>
    <p:cViewPr>
      <p:scale>
        <a:sx n="66" d="100"/>
        <a:sy n="66" d="100"/>
      </p:scale>
      <p:origin x="0" y="0"/>
    </p:cViewPr>
  </p:sorterViewPr>
  <p:notesViewPr>
    <p:cSldViewPr snapToObjects="1" showGuides="1">
      <p:cViewPr varScale="1">
        <p:scale>
          <a:sx n="83" d="100"/>
          <a:sy n="83" d="100"/>
        </p:scale>
        <p:origin x="3852"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commentAuthors" Target="commentAuthors.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10/6/17</a:t>
            </a:fld>
            <a:endParaRPr lang="en-US" dirty="0">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dirty="0"/>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image2.png>
</file>

<file path=ppt/media/image4.pn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t>TechReady 22</a:t>
            </a: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10/6/17</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4" name="Slide Number Placeholder 3"/>
          <p:cNvSpPr>
            <a:spLocks noGrp="1"/>
          </p:cNvSpPr>
          <p:nvPr>
            <p:ph type="sldNum" sz="quarter" idx="10"/>
          </p:nvPr>
        </p:nvSpPr>
        <p:spPr/>
        <p:txBody>
          <a:bodyPr/>
          <a:lstStyle/>
          <a:p>
            <a:fld id="{13F0F35F-DD44-4607-AEC1-49D7A4BC4066}" type="slidenum">
              <a:rPr lang="en-US" smtClean="0"/>
              <a:pPr/>
              <a:t>1</a:t>
            </a:fld>
            <a:endParaRPr lang="en-US" dirty="0"/>
          </a:p>
        </p:txBody>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71718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770279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065375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10/6/17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4594266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9992FED-EFD5-B544-AECA-4184CF27FFB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35601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 Id="rId3"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emf"/><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emf"/><Relationship Id="rId3" Type="http://schemas.openxmlformats.org/officeDocument/2006/relationships/image" Target="../media/image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emf"/></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111493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7639769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4089818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8098623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985605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9809280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717500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865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21288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3851817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1788667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1412153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6642961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937955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sp>
        <p:nvSpPr>
          <p:cNvPr id="2" name="Rectangle 1"/>
          <p:cNvSpPr/>
          <p:nvPr userDrawn="1"/>
        </p:nvSpPr>
        <p:spPr bwMode="auto">
          <a:xfrm>
            <a:off x="274638" y="2119164"/>
            <a:ext cx="6400800" cy="274970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9230" y="6240963"/>
            <a:ext cx="1278510" cy="27413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64013" y="490736"/>
            <a:ext cx="1436313" cy="306604"/>
          </a:xfrm>
          <a:prstGeom prst="rect">
            <a:avLst/>
          </a:prstGeom>
        </p:spPr>
      </p:pic>
      <p:sp>
        <p:nvSpPr>
          <p:cNvPr id="12" name="Freeform 11"/>
          <p:cNvSpPr>
            <a:spLocks noEditPoints="1"/>
          </p:cNvSpPr>
          <p:nvPr userDrawn="1"/>
        </p:nvSpPr>
        <p:spPr bwMode="black">
          <a:xfrm>
            <a:off x="2137568" y="2473325"/>
            <a:ext cx="8161338" cy="2047875"/>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00BCF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490513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 Microsoft">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TextBox 7"/>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17411799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516611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201202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70302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7087438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261273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3606666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Build">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gradFill>
                  <a:gsLst>
                    <a:gs pos="100000">
                      <a:schemeClr val="tx2"/>
                    </a:gs>
                    <a:gs pos="0">
                      <a:schemeClr val="tx2"/>
                    </a:gs>
                  </a:gsLst>
                  <a:lin ang="5400000" scaled="0"/>
                </a:gradFill>
              </a:defRPr>
            </a:lvl1pPr>
          </a:lstStyle>
          <a:p>
            <a:r>
              <a:rPr lang="en-US" dirty="0"/>
              <a:t>Presentation title</a:t>
            </a:r>
          </a:p>
        </p:txBody>
      </p:sp>
      <p:sp>
        <p:nvSpPr>
          <p:cNvPr id="19" name="Text Placeholder 4"/>
          <p:cNvSpPr>
            <a:spLocks noGrp="1"/>
          </p:cNvSpPr>
          <p:nvPr>
            <p:ph type="body" sz="quarter" idx="12" hasCustomPrompt="1"/>
          </p:nvPr>
        </p:nvSpPr>
        <p:spPr>
          <a:xfrm>
            <a:off x="274701" y="3955786"/>
            <a:ext cx="100583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dirty="0"/>
              <a:t>Speaker Name</a:t>
            </a:r>
          </a:p>
        </p:txBody>
      </p:sp>
      <p:sp>
        <p:nvSpPr>
          <p:cNvPr id="7" name="Text Placeholder 2"/>
          <p:cNvSpPr>
            <a:spLocks noGrp="1"/>
          </p:cNvSpPr>
          <p:nvPr>
            <p:ph type="body" sz="quarter" idx="13" hasCustomPrompt="1"/>
          </p:nvPr>
        </p:nvSpPr>
        <p:spPr>
          <a:xfrm>
            <a:off x="8504238" y="307621"/>
            <a:ext cx="3656013" cy="572464"/>
          </a:xfrm>
        </p:spPr>
        <p:txBody>
          <a:bodyPr lIns="182880" tIns="146304" rIns="182880" bIns="146304"/>
          <a:lstStyle>
            <a:lvl1pPr marL="0" indent="0" algn="r">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a:t>Session Code Here</a:t>
            </a:r>
          </a:p>
        </p:txBody>
      </p:sp>
      <p:sp>
        <p:nvSpPr>
          <p:cNvPr id="8" name="Freeform 7"/>
          <p:cNvSpPr>
            <a:spLocks noChangeAspect="1" noEditPoints="1"/>
          </p:cNvSpPr>
          <p:nvPr userDrawn="1"/>
        </p:nvSpPr>
        <p:spPr bwMode="black">
          <a:xfrm>
            <a:off x="457200" y="490736"/>
            <a:ext cx="1239006" cy="31089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solidFill>
                <a:srgbClr val="404040"/>
              </a:solidFill>
            </a:endParaRPr>
          </a:p>
        </p:txBody>
      </p:sp>
      <p:sp>
        <p:nvSpPr>
          <p:cNvPr id="9" name="TextBox 8"/>
          <p:cNvSpPr txBox="1"/>
          <p:nvPr userDrawn="1"/>
        </p:nvSpPr>
        <p:spPr>
          <a:xfrm>
            <a:off x="288989" y="6072577"/>
            <a:ext cx="1900200"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#Build2016</a:t>
            </a:r>
          </a:p>
        </p:txBody>
      </p:sp>
    </p:spTree>
    <p:extLst>
      <p:ext uri="{BB962C8B-B14F-4D97-AF65-F5344CB8AC3E}">
        <p14:creationId xmlns:p14="http://schemas.microsoft.com/office/powerpoint/2010/main" val="20235533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29913974"/>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0261078"/>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509374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35183448"/>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79223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354860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3805509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266168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72476695"/>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9396015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65181"/>
          </a:xfrm>
        </p:spPr>
        <p:txBody>
          <a:bodyPr/>
          <a:lstStyle>
            <a:lvl1pPr marL="0" indent="0">
              <a:buNone/>
              <a:defRPr>
                <a:gradFill>
                  <a:gsLst>
                    <a:gs pos="1250">
                      <a:schemeClr val="tx1"/>
                    </a:gs>
                    <a:gs pos="99000">
                      <a:schemeClr val="tx1"/>
                    </a:gs>
                  </a:gsLst>
                  <a:lin ang="5400000" scaled="0"/>
                </a:gradFill>
              </a:defRPr>
            </a:lvl1pPr>
            <a:lvl2pPr marL="0" indent="0">
              <a:buFontTx/>
              <a:buNone/>
              <a:defRPr sz="24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2417420"/>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35358120"/>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4776156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0218306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1721641"/>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3935053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8628584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2835382"/>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43194962"/>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3440699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0048401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786260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1247519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021316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8585597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97955914"/>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761191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26035973"/>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336246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864978266"/>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6092928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10050733"/>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82081"/>
          </a:xfrm>
        </p:spPr>
        <p:txBody>
          <a:bodyPr wrap="square">
            <a:spAutoFit/>
          </a:bodyPr>
          <a:lstStyle>
            <a:lvl1pPr marL="0" indent="0">
              <a:spcBef>
                <a:spcPts val="1224"/>
              </a:spcBef>
              <a:buClr>
                <a:schemeClr val="tx1"/>
              </a:buClr>
              <a:buFont typeface="Wingdings" pitchFamily="2" charset="2"/>
              <a:buNone/>
              <a:defRPr sz="3200"/>
            </a:lvl1pPr>
            <a:lvl2pPr marL="0" indent="0">
              <a:buNone/>
              <a:defRPr sz="24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2387464"/>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53911766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881040393"/>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48649719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199738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07121622"/>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94624374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6078196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4832792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484988662"/>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4000" cy="1181862"/>
          </a:xfrm>
          <a:noFill/>
        </p:spPr>
        <p:txBody>
          <a:bodyPr wrap="square" tIns="91440" bIns="91440" anchor="t" anchorCtr="0">
            <a:spAutoFit/>
          </a:bodyPr>
          <a:lstStyle>
            <a:lvl1pPr>
              <a:defRPr sz="7200" spc="-100" baseline="0">
                <a:gradFill>
                  <a:gsLst>
                    <a:gs pos="6195">
                      <a:schemeClr val="tx1"/>
                    </a:gs>
                    <a:gs pos="24779">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9143999" cy="738664"/>
          </a:xfrm>
          <a:noFill/>
        </p:spPr>
        <p:txBody>
          <a:bodyPr wrap="square" lIns="182880" tIns="146304" rIns="182880" bIns="146304">
            <a:spAutoFit/>
          </a:bodyPr>
          <a:lstStyle>
            <a:lvl1pPr marL="0" indent="0">
              <a:spcBef>
                <a:spcPts val="0"/>
              </a:spcBef>
              <a:buNone/>
              <a:defRPr sz="3200" spc="0" baseline="0">
                <a:gradFill>
                  <a:gsLst>
                    <a:gs pos="6195">
                      <a:schemeClr val="tx1"/>
                    </a:gs>
                    <a:gs pos="24779">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504001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1311158"/>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9143999" cy="1181862"/>
          </a:xfrm>
          <a:noFill/>
        </p:spPr>
        <p:txBody>
          <a:bodyPr wrap="square"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8768870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5408126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7766053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794480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0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349301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9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9891835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8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2443465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7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54288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6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632653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5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190371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3550652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8002193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2269973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_Section Title Accent Color 3">
    <p:bg>
      <p:bgPr>
        <a:solidFill>
          <a:srgbClr val="505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21239">
                      <a:srgbClr val="FFFFFF"/>
                    </a:gs>
                    <a:gs pos="52000">
                      <a:srgbClr val="FFFFFF"/>
                    </a:gs>
                  </a:gsLst>
                  <a:lin ang="5400000" scaled="0"/>
                </a:gradFill>
              </a:defRPr>
            </a:lvl1pPr>
          </a:lstStyle>
          <a:p>
            <a:r>
              <a:rPr lang="en-US" dirty="0"/>
              <a:t>Section title</a:t>
            </a:r>
          </a:p>
        </p:txBody>
      </p:sp>
    </p:spTree>
    <p:extLst>
      <p:ext uri="{BB962C8B-B14F-4D97-AF65-F5344CB8AC3E}">
        <p14:creationId xmlns:p14="http://schemas.microsoft.com/office/powerpoint/2010/main" val="13504843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50-50 Right Photo Layout">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Drag picture to placeholder or click icon to add</a:t>
            </a:r>
            <a:endParaRPr lang="en-US" dirty="0"/>
          </a:p>
        </p:txBody>
      </p:sp>
    </p:spTree>
    <p:extLst>
      <p:ext uri="{BB962C8B-B14F-4D97-AF65-F5344CB8AC3E}">
        <p14:creationId xmlns:p14="http://schemas.microsoft.com/office/powerpoint/2010/main" val="13528380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9180930"/>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39711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Accent Color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11018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95088"/>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rgbClr val="505050"/>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21324284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936361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577064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Relationship Id="rId16" Type="http://schemas.openxmlformats.org/officeDocument/2006/relationships/slideLayout" Target="../slideLayouts/slideLayout37.xml"/><Relationship Id="rId17" Type="http://schemas.openxmlformats.org/officeDocument/2006/relationships/slideLayout" Target="../slideLayouts/slideLayout38.xml"/><Relationship Id="rId18" Type="http://schemas.openxmlformats.org/officeDocument/2006/relationships/slideLayout" Target="../slideLayouts/slideLayout39.xml"/><Relationship Id="rId19" Type="http://schemas.openxmlformats.org/officeDocument/2006/relationships/slideLayout" Target="../slideLayouts/slideLayout40.xml"/><Relationship Id="rId63" Type="http://schemas.openxmlformats.org/officeDocument/2006/relationships/slideLayout" Target="../slideLayouts/slideLayout84.xml"/><Relationship Id="rId64" Type="http://schemas.openxmlformats.org/officeDocument/2006/relationships/slideLayout" Target="../slideLayouts/slideLayout85.xml"/><Relationship Id="rId65" Type="http://schemas.openxmlformats.org/officeDocument/2006/relationships/slideLayout" Target="../slideLayouts/slideLayout86.xml"/><Relationship Id="rId66" Type="http://schemas.openxmlformats.org/officeDocument/2006/relationships/slideLayout" Target="../slideLayouts/slideLayout87.xml"/><Relationship Id="rId67" Type="http://schemas.openxmlformats.org/officeDocument/2006/relationships/slideLayout" Target="../slideLayouts/slideLayout88.xml"/><Relationship Id="rId68" Type="http://schemas.openxmlformats.org/officeDocument/2006/relationships/slideLayout" Target="../slideLayouts/slideLayout89.xml"/><Relationship Id="rId69" Type="http://schemas.openxmlformats.org/officeDocument/2006/relationships/theme" Target="../theme/theme2.xml"/><Relationship Id="rId50" Type="http://schemas.openxmlformats.org/officeDocument/2006/relationships/slideLayout" Target="../slideLayouts/slideLayout71.xml"/><Relationship Id="rId51" Type="http://schemas.openxmlformats.org/officeDocument/2006/relationships/slideLayout" Target="../slideLayouts/slideLayout72.xml"/><Relationship Id="rId52" Type="http://schemas.openxmlformats.org/officeDocument/2006/relationships/slideLayout" Target="../slideLayouts/slideLayout73.xml"/><Relationship Id="rId53" Type="http://schemas.openxmlformats.org/officeDocument/2006/relationships/slideLayout" Target="../slideLayouts/slideLayout74.xml"/><Relationship Id="rId54" Type="http://schemas.openxmlformats.org/officeDocument/2006/relationships/slideLayout" Target="../slideLayouts/slideLayout75.xml"/><Relationship Id="rId55" Type="http://schemas.openxmlformats.org/officeDocument/2006/relationships/slideLayout" Target="../slideLayouts/slideLayout76.xml"/><Relationship Id="rId56" Type="http://schemas.openxmlformats.org/officeDocument/2006/relationships/slideLayout" Target="../slideLayouts/slideLayout77.xml"/><Relationship Id="rId57" Type="http://schemas.openxmlformats.org/officeDocument/2006/relationships/slideLayout" Target="../slideLayouts/slideLayout78.xml"/><Relationship Id="rId58" Type="http://schemas.openxmlformats.org/officeDocument/2006/relationships/slideLayout" Target="../slideLayouts/slideLayout79.xml"/><Relationship Id="rId59" Type="http://schemas.openxmlformats.org/officeDocument/2006/relationships/slideLayout" Target="../slideLayouts/slideLayout80.xml"/><Relationship Id="rId40" Type="http://schemas.openxmlformats.org/officeDocument/2006/relationships/slideLayout" Target="../slideLayouts/slideLayout61.xml"/><Relationship Id="rId41" Type="http://schemas.openxmlformats.org/officeDocument/2006/relationships/slideLayout" Target="../slideLayouts/slideLayout62.xml"/><Relationship Id="rId42" Type="http://schemas.openxmlformats.org/officeDocument/2006/relationships/slideLayout" Target="../slideLayouts/slideLayout63.xml"/><Relationship Id="rId43" Type="http://schemas.openxmlformats.org/officeDocument/2006/relationships/slideLayout" Target="../slideLayouts/slideLayout64.xml"/><Relationship Id="rId44" Type="http://schemas.openxmlformats.org/officeDocument/2006/relationships/slideLayout" Target="../slideLayouts/slideLayout65.xml"/><Relationship Id="rId45" Type="http://schemas.openxmlformats.org/officeDocument/2006/relationships/slideLayout" Target="../slideLayouts/slideLayout66.xml"/><Relationship Id="rId46" Type="http://schemas.openxmlformats.org/officeDocument/2006/relationships/slideLayout" Target="../slideLayouts/slideLayout67.xml"/><Relationship Id="rId47" Type="http://schemas.openxmlformats.org/officeDocument/2006/relationships/slideLayout" Target="../slideLayouts/slideLayout68.xml"/><Relationship Id="rId48" Type="http://schemas.openxmlformats.org/officeDocument/2006/relationships/slideLayout" Target="../slideLayouts/slideLayout69.xml"/><Relationship Id="rId49" Type="http://schemas.openxmlformats.org/officeDocument/2006/relationships/slideLayout" Target="../slideLayouts/slideLayout70.xml"/><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30" Type="http://schemas.openxmlformats.org/officeDocument/2006/relationships/slideLayout" Target="../slideLayouts/slideLayout51.xml"/><Relationship Id="rId31" Type="http://schemas.openxmlformats.org/officeDocument/2006/relationships/slideLayout" Target="../slideLayouts/slideLayout52.xml"/><Relationship Id="rId32" Type="http://schemas.openxmlformats.org/officeDocument/2006/relationships/slideLayout" Target="../slideLayouts/slideLayout53.xml"/><Relationship Id="rId33" Type="http://schemas.openxmlformats.org/officeDocument/2006/relationships/slideLayout" Target="../slideLayouts/slideLayout54.xml"/><Relationship Id="rId34" Type="http://schemas.openxmlformats.org/officeDocument/2006/relationships/slideLayout" Target="../slideLayouts/slideLayout55.xml"/><Relationship Id="rId35" Type="http://schemas.openxmlformats.org/officeDocument/2006/relationships/slideLayout" Target="../slideLayouts/slideLayout56.xml"/><Relationship Id="rId36" Type="http://schemas.openxmlformats.org/officeDocument/2006/relationships/slideLayout" Target="../slideLayouts/slideLayout57.xml"/><Relationship Id="rId37" Type="http://schemas.openxmlformats.org/officeDocument/2006/relationships/slideLayout" Target="../slideLayouts/slideLayout58.xml"/><Relationship Id="rId38" Type="http://schemas.openxmlformats.org/officeDocument/2006/relationships/slideLayout" Target="../slideLayouts/slideLayout59.xml"/><Relationship Id="rId39" Type="http://schemas.openxmlformats.org/officeDocument/2006/relationships/slideLayout" Target="../slideLayouts/slideLayout60.xml"/><Relationship Id="rId20" Type="http://schemas.openxmlformats.org/officeDocument/2006/relationships/slideLayout" Target="../slideLayouts/slideLayout41.xml"/><Relationship Id="rId21" Type="http://schemas.openxmlformats.org/officeDocument/2006/relationships/slideLayout" Target="../slideLayouts/slideLayout42.xml"/><Relationship Id="rId22" Type="http://schemas.openxmlformats.org/officeDocument/2006/relationships/slideLayout" Target="../slideLayouts/slideLayout43.xml"/><Relationship Id="rId23" Type="http://schemas.openxmlformats.org/officeDocument/2006/relationships/slideLayout" Target="../slideLayouts/slideLayout44.xml"/><Relationship Id="rId24" Type="http://schemas.openxmlformats.org/officeDocument/2006/relationships/slideLayout" Target="../slideLayouts/slideLayout45.xml"/><Relationship Id="rId25" Type="http://schemas.openxmlformats.org/officeDocument/2006/relationships/slideLayout" Target="../slideLayouts/slideLayout46.xml"/><Relationship Id="rId26" Type="http://schemas.openxmlformats.org/officeDocument/2006/relationships/slideLayout" Target="../slideLayouts/slideLayout47.xml"/><Relationship Id="rId27" Type="http://schemas.openxmlformats.org/officeDocument/2006/relationships/slideLayout" Target="../slideLayouts/slideLayout48.xml"/><Relationship Id="rId28" Type="http://schemas.openxmlformats.org/officeDocument/2006/relationships/slideLayout" Target="../slideLayouts/slideLayout49.xml"/><Relationship Id="rId29" Type="http://schemas.openxmlformats.org/officeDocument/2006/relationships/slideLayout" Target="../slideLayouts/slideLayout50.xml"/><Relationship Id="rId60" Type="http://schemas.openxmlformats.org/officeDocument/2006/relationships/slideLayout" Target="../slideLayouts/slideLayout81.xml"/><Relationship Id="rId61" Type="http://schemas.openxmlformats.org/officeDocument/2006/relationships/slideLayout" Target="../slideLayouts/slideLayout82.xml"/><Relationship Id="rId62" Type="http://schemas.openxmlformats.org/officeDocument/2006/relationships/slideLayout" Target="../slideLayouts/slideLayout83.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478374632"/>
      </p:ext>
    </p:extLst>
  </p:cSld>
  <p:clrMap bg1="dk1" tx1="lt1" bg2="dk2" tx2="lt2" accent1="accent1" accent2="accent2" accent3="accent3" accent4="accent4" accent5="accent5" accent6="accent6" hlink="hlink" folHlink="folHlink"/>
  <p:sldLayoutIdLst>
    <p:sldLayoutId id="2147484267" r:id="rId1"/>
    <p:sldLayoutId id="2147484268" r:id="rId2"/>
    <p:sldLayoutId id="2147484269" r:id="rId3"/>
    <p:sldLayoutId id="2147484270" r:id="rId4"/>
    <p:sldLayoutId id="2147484271" r:id="rId5"/>
    <p:sldLayoutId id="2147484272" r:id="rId6"/>
    <p:sldLayoutId id="2147484273" r:id="rId7"/>
    <p:sldLayoutId id="2147484274" r:id="rId8"/>
    <p:sldLayoutId id="2147484275" r:id="rId9"/>
    <p:sldLayoutId id="2147484276" r:id="rId10"/>
    <p:sldLayoutId id="2147484277" r:id="rId11"/>
    <p:sldLayoutId id="2147484278" r:id="rId12"/>
    <p:sldLayoutId id="2147484279" r:id="rId13"/>
    <p:sldLayoutId id="2147484280" r:id="rId14"/>
    <p:sldLayoutId id="2147484281" r:id="rId15"/>
    <p:sldLayoutId id="2147484282" r:id="rId16"/>
    <p:sldLayoutId id="2147484283" r:id="rId17"/>
    <p:sldLayoutId id="2147484284" r:id="rId18"/>
    <p:sldLayoutId id="2147484285" r:id="rId19"/>
    <p:sldLayoutId id="2147484286" r:id="rId20"/>
    <p:sldLayoutId id="2147484402"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ltGray">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marL="342900" marR="0" lvl="0"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Click to edit Master text styles</a:t>
            </a:r>
          </a:p>
          <a:p>
            <a:pPr marL="342900" marR="0" lvl="1"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Second level</a:t>
            </a:r>
          </a:p>
          <a:p>
            <a:pPr marL="342900" marR="0" lvl="2"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Third level</a:t>
            </a:r>
          </a:p>
          <a:p>
            <a:pPr marL="342900" marR="0" lvl="3"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Fourth level</a:t>
            </a:r>
          </a:p>
          <a:p>
            <a:pPr marL="342900" marR="0" lvl="4" indent="-342900" algn="l" defTabSz="932742" rtl="0" eaLnBrk="1" fontAlgn="auto" latinLnBrk="0" hangingPunct="1">
              <a:lnSpc>
                <a:spcPct val="90000"/>
              </a:lnSpc>
              <a:spcBef>
                <a:spcPct val="20000"/>
              </a:spcBef>
              <a:spcAft>
                <a:spcPts val="0"/>
              </a:spcAft>
              <a:buClrTx/>
              <a:buSzPct val="90000"/>
              <a:buFont typeface="Arial" pitchFamily="34" charset="0"/>
              <a:buChar char="•"/>
              <a:tabLst/>
            </a:pPr>
            <a:r>
              <a:rPr lang="en-US"/>
              <a:t>Fifth level</a:t>
            </a:r>
            <a:endParaRPr lang="en-US" dirty="0"/>
          </a:p>
        </p:txBody>
      </p:sp>
      <p:grpSp>
        <p:nvGrpSpPr>
          <p:cNvPr id="42" name="Group 41"/>
          <p:cNvGrpSpPr/>
          <p:nvPr/>
        </p:nvGrpSpPr>
        <p:grpSpPr>
          <a:xfrm>
            <a:off x="12618967" y="0"/>
            <a:ext cx="952401" cy="5766965"/>
            <a:chOff x="12618967" y="0"/>
            <a:chExt cx="952401" cy="5766965"/>
          </a:xfrm>
        </p:grpSpPr>
        <p:grpSp>
          <p:nvGrpSpPr>
            <p:cNvPr id="43" name="Group 42"/>
            <p:cNvGrpSpPr/>
            <p:nvPr userDrawn="1"/>
          </p:nvGrpSpPr>
          <p:grpSpPr>
            <a:xfrm rot="5400000">
              <a:off x="11582059" y="1045293"/>
              <a:ext cx="2703052" cy="629236"/>
              <a:chOff x="1586734" y="4543426"/>
              <a:chExt cx="2703052" cy="629236"/>
            </a:xfrm>
          </p:grpSpPr>
          <p:sp>
            <p:nvSpPr>
              <p:cNvPr id="50" name="Rectangle 49"/>
              <p:cNvSpPr/>
              <p:nvPr userDrawn="1"/>
            </p:nvSpPr>
            <p:spPr bwMode="auto">
              <a:xfrm>
                <a:off x="2505456" y="4543427"/>
                <a:ext cx="869930" cy="289766"/>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R:0 G:120 B:215</a:t>
                </a:r>
              </a:p>
            </p:txBody>
          </p:sp>
          <p:sp>
            <p:nvSpPr>
              <p:cNvPr id="51" name="Rectangle 50"/>
              <p:cNvSpPr/>
              <p:nvPr userDrawn="1"/>
            </p:nvSpPr>
            <p:spPr bwMode="auto">
              <a:xfrm>
                <a:off x="1586734" y="4543428"/>
                <a:ext cx="869930" cy="289766"/>
              </a:xfrm>
              <a:prstGeom prst="rect">
                <a:avLst/>
              </a:prstGeom>
              <a:solidFill>
                <a:srgbClr val="00BCF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Cyan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8319">
                          <a:srgbClr val="505050"/>
                        </a:gs>
                        <a:gs pos="79000">
                          <a:srgbClr val="505050"/>
                        </a:gs>
                      </a:gsLst>
                      <a:lin ang="5400000" scaled="0"/>
                    </a:gradFill>
                    <a:effectLst/>
                    <a:uLnTx/>
                    <a:uFillTx/>
                    <a:latin typeface="Segoe UI"/>
                    <a:ea typeface="Segoe UI" pitchFamily="34" charset="0"/>
                    <a:cs typeface="Segoe UI" pitchFamily="34" charset="0"/>
                  </a:rPr>
                  <a:t>R:0 G:188 B:242</a:t>
                </a:r>
              </a:p>
            </p:txBody>
          </p:sp>
          <p:sp>
            <p:nvSpPr>
              <p:cNvPr id="52" name="Rectangle 51"/>
              <p:cNvSpPr/>
              <p:nvPr userDrawn="1"/>
            </p:nvSpPr>
            <p:spPr bwMode="auto">
              <a:xfrm>
                <a:off x="1586734" y="4882896"/>
                <a:ext cx="869930" cy="289766"/>
              </a:xfrm>
              <a:prstGeom prst="rect">
                <a:avLst/>
              </a:prstGeom>
              <a:solidFill>
                <a:srgbClr val="D2D2D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Light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92035">
                          <a:srgbClr val="505050"/>
                        </a:gs>
                        <a:gs pos="27000">
                          <a:srgbClr val="505050"/>
                        </a:gs>
                      </a:gsLst>
                      <a:lin ang="5400000" scaled="0"/>
                    </a:gradFill>
                    <a:effectLst/>
                    <a:uLnTx/>
                    <a:uFillTx/>
                    <a:latin typeface="Segoe UI"/>
                    <a:ea typeface="Segoe UI" pitchFamily="34" charset="0"/>
                    <a:cs typeface="Segoe UI" pitchFamily="34" charset="0"/>
                  </a:rPr>
                  <a:t>R:210 G:210 B:210</a:t>
                </a:r>
              </a:p>
            </p:txBody>
          </p:sp>
          <p:sp>
            <p:nvSpPr>
              <p:cNvPr id="53" name="Rectangle 52"/>
              <p:cNvSpPr/>
              <p:nvPr userDrawn="1"/>
            </p:nvSpPr>
            <p:spPr bwMode="auto">
              <a:xfrm>
                <a:off x="3419856" y="4543426"/>
                <a:ext cx="869930" cy="289766"/>
              </a:xfrm>
              <a:prstGeom prst="rect">
                <a:avLst/>
              </a:prstGeom>
              <a:solidFill>
                <a:srgbClr val="00205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Blue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R:0 G:32 B:80</a:t>
                </a:r>
              </a:p>
            </p:txBody>
          </p:sp>
          <p:sp>
            <p:nvSpPr>
              <p:cNvPr id="54" name="Rectangle 53"/>
              <p:cNvSpPr/>
              <p:nvPr userDrawn="1"/>
            </p:nvSpPr>
            <p:spPr bwMode="auto">
              <a:xfrm>
                <a:off x="3413144" y="4882896"/>
                <a:ext cx="869930" cy="289766"/>
              </a:xfrm>
              <a:prstGeom prst="rect">
                <a:avLst/>
              </a:prstGeom>
              <a:solidFill>
                <a:srgbClr val="323232"/>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Dark 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R:50 G:50 B:50</a:t>
                </a:r>
              </a:p>
            </p:txBody>
          </p:sp>
          <p:sp>
            <p:nvSpPr>
              <p:cNvPr id="55" name="Rectangle 54"/>
              <p:cNvSpPr/>
              <p:nvPr userDrawn="1"/>
            </p:nvSpPr>
            <p:spPr bwMode="auto">
              <a:xfrm>
                <a:off x="2505456" y="4882895"/>
                <a:ext cx="869930" cy="289766"/>
              </a:xfrm>
              <a:prstGeom prst="rect">
                <a:avLst/>
              </a:prstGeom>
              <a:solidFill>
                <a:srgbClr val="737373"/>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Gray</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R:115 G:115 B:115</a:t>
                </a:r>
              </a:p>
            </p:txBody>
          </p:sp>
        </p:grpSp>
        <p:grpSp>
          <p:nvGrpSpPr>
            <p:cNvPr id="44" name="Group 43"/>
            <p:cNvGrpSpPr/>
            <p:nvPr userDrawn="1"/>
          </p:nvGrpSpPr>
          <p:grpSpPr>
            <a:xfrm rot="5400000">
              <a:off x="11412325" y="4270556"/>
              <a:ext cx="2703052" cy="289766"/>
              <a:chOff x="4476564" y="4543426"/>
              <a:chExt cx="2703052" cy="289766"/>
            </a:xfrm>
          </p:grpSpPr>
          <p:sp>
            <p:nvSpPr>
              <p:cNvPr id="47" name="Rectangle 46"/>
              <p:cNvSpPr/>
              <p:nvPr userDrawn="1"/>
            </p:nvSpPr>
            <p:spPr bwMode="auto">
              <a:xfrm>
                <a:off x="539528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lvl="0" defTabSz="932472" fontAlgn="base">
                  <a:lnSpc>
                    <a:spcPct val="100000"/>
                  </a:lnSpc>
                  <a:spcBef>
                    <a:spcPct val="0"/>
                  </a:spcBef>
                  <a:spcAft>
                    <a:spcPct val="0"/>
                  </a:spcAft>
                </a:pPr>
                <a:r>
                  <a:rPr lang="en-US" sz="500" b="1" baseline="0" noProof="0" dirty="0">
                    <a:gradFill>
                      <a:gsLst>
                        <a:gs pos="0">
                          <a:srgbClr val="FFFFFF"/>
                        </a:gs>
                        <a:gs pos="100000">
                          <a:srgbClr val="FFFFFF"/>
                        </a:gs>
                      </a:gsLst>
                      <a:lin ang="5400000" scaled="0"/>
                    </a:gradFill>
                    <a:ea typeface="Segoe UI" pitchFamily="34" charset="0"/>
                    <a:cs typeface="Segoe UI" pitchFamily="34" charset="0"/>
                  </a:rPr>
                  <a:t>Purple</a:t>
                </a:r>
              </a:p>
              <a:p>
                <a:pPr lvl="0" defTabSz="932472" fontAlgn="base">
                  <a:lnSpc>
                    <a:spcPct val="100000"/>
                  </a:lnSpc>
                  <a:spcBef>
                    <a:spcPct val="0"/>
                  </a:spcBef>
                  <a:spcAft>
                    <a:spcPct val="0"/>
                  </a:spcAft>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R:92 G:45 B:145</a:t>
                </a:r>
              </a:p>
            </p:txBody>
          </p:sp>
          <p:sp>
            <p:nvSpPr>
              <p:cNvPr id="48" name="Rectangle 47"/>
              <p:cNvSpPr/>
              <p:nvPr userDrawn="1"/>
            </p:nvSpPr>
            <p:spPr bwMode="auto">
              <a:xfrm>
                <a:off x="6309686" y="4543426"/>
                <a:ext cx="869930" cy="289766"/>
              </a:xfrm>
              <a:prstGeom prst="rect">
                <a:avLst/>
              </a:prstGeom>
              <a:solidFill>
                <a:srgbClr val="D83B01"/>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Orange</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R:216 G:59 B:1</a:t>
                </a:r>
              </a:p>
            </p:txBody>
          </p:sp>
          <p:sp>
            <p:nvSpPr>
              <p:cNvPr id="49" name="Rectangle 48"/>
              <p:cNvSpPr/>
              <p:nvPr userDrawn="1"/>
            </p:nvSpPr>
            <p:spPr bwMode="auto">
              <a:xfrm>
                <a:off x="4476564" y="4543426"/>
                <a:ext cx="869930" cy="289766"/>
              </a:xfrm>
              <a:prstGeom prst="rect">
                <a:avLst/>
              </a:prstGeom>
              <a:solidFill>
                <a:srgbClr val="107C10"/>
              </a:solidFill>
              <a:ln w="9525" cap="flat" cmpd="sng" algn="ctr">
                <a:noFill/>
                <a:prstDash val="solid"/>
                <a:headEnd type="none" w="med" len="med"/>
                <a:tailEnd type="none" w="med" len="med"/>
              </a:ln>
              <a:effectLst/>
            </p:spPr>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r>
                  <a:rPr kumimoji="0" lang="en-US" sz="500" b="1"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Green</a:t>
                </a:r>
              </a:p>
              <a:p>
                <a:pPr marL="0" marR="0" lvl="0" indent="0" defTabSz="932472" eaLnBrk="1" fontAlgn="base" latinLnBrk="0" hangingPunct="1">
                  <a:lnSpc>
                    <a:spcPct val="100000"/>
                  </a:lnSpc>
                  <a:spcBef>
                    <a:spcPct val="0"/>
                  </a:spcBef>
                  <a:spcAft>
                    <a:spcPct val="0"/>
                  </a:spcAft>
                  <a:buClrTx/>
                  <a:buSzTx/>
                  <a:buFontTx/>
                  <a:buNone/>
                  <a:tabLst/>
                  <a:defRPr/>
                </a:pPr>
                <a:r>
                  <a:rPr kumimoji="0" lang="en-US" sz="500" b="0" i="0" u="none" strike="noStrike" kern="0" cap="none" spc="0" normalizeH="0" baseline="0" noProof="0" dirty="0">
                    <a:ln>
                      <a:noFill/>
                    </a:ln>
                    <a:gradFill>
                      <a:gsLst>
                        <a:gs pos="2092">
                          <a:srgbClr val="F8F8F8"/>
                        </a:gs>
                        <a:gs pos="10042">
                          <a:srgbClr val="F8F8F8"/>
                        </a:gs>
                      </a:gsLst>
                      <a:lin ang="5400000" scaled="0"/>
                    </a:gradFill>
                    <a:effectLst/>
                    <a:uLnTx/>
                    <a:uFillTx/>
                    <a:latin typeface="Segoe UI"/>
                    <a:ea typeface="Segoe UI" pitchFamily="34" charset="0"/>
                    <a:cs typeface="Segoe UI" pitchFamily="34" charset="0"/>
                  </a:rPr>
                  <a:t>R:16 G:124 B:16</a:t>
                </a:r>
              </a:p>
            </p:txBody>
          </p:sp>
        </p:grpSp>
        <p:sp>
          <p:nvSpPr>
            <p:cNvPr id="45" name="TextBox 44"/>
            <p:cNvSpPr txBox="1"/>
            <p:nvPr userDrawn="1"/>
          </p:nvSpPr>
          <p:spPr>
            <a:xfrm rot="5400000">
              <a:off x="12988035" y="260168"/>
              <a:ext cx="843501"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Main colors</a:t>
              </a:r>
            </a:p>
          </p:txBody>
        </p:sp>
        <p:sp>
          <p:nvSpPr>
            <p:cNvPr id="46" name="TextBox 45"/>
            <p:cNvSpPr txBox="1"/>
            <p:nvPr userDrawn="1"/>
          </p:nvSpPr>
          <p:spPr>
            <a:xfrm rot="5400000">
              <a:off x="11742070" y="4230580"/>
              <a:ext cx="2656496" cy="323165"/>
            </a:xfrm>
            <a:prstGeom prst="rect">
              <a:avLst/>
            </a:prstGeom>
            <a:noFill/>
          </p:spPr>
          <p:txBody>
            <a:bodyPr wrap="none" lIns="0" tIns="91440" rIns="182880" bIns="91440" rtlCol="0">
              <a:spAutoFit/>
            </a:bodyPr>
            <a:lstStyle/>
            <a:p>
              <a:pPr marL="0" marR="0" lvl="0" indent="0" defTabSz="914400" eaLnBrk="1" fontAlgn="auto" latinLnBrk="0" hangingPunct="1">
                <a:lnSpc>
                  <a:spcPct val="90000"/>
                </a:lnSpc>
                <a:spcBef>
                  <a:spcPts val="0"/>
                </a:spcBef>
                <a:spcAft>
                  <a:spcPts val="600"/>
                </a:spcAft>
                <a:buClrTx/>
                <a:buSzTx/>
                <a:buFontTx/>
                <a:buNone/>
                <a:tabLst/>
                <a:defRPr/>
              </a:pPr>
              <a:r>
                <a:rPr kumimoji="0" lang="en-US" sz="1000" b="0" i="0" u="none" strike="noStrike" kern="0" cap="none" spc="0" normalizeH="0" baseline="0" noProof="0" dirty="0">
                  <a:ln>
                    <a:noFill/>
                  </a:ln>
                  <a:gradFill>
                    <a:gsLst>
                      <a:gs pos="2917">
                        <a:srgbClr val="505050"/>
                      </a:gs>
                      <a:gs pos="30000">
                        <a:srgbClr val="505050"/>
                      </a:gs>
                    </a:gsLst>
                    <a:lin ang="5400000" scaled="0"/>
                  </a:gradFill>
                  <a:effectLst/>
                  <a:uLnTx/>
                  <a:uFillTx/>
                </a:rPr>
                <a:t>Secondary colors (use only when necessary)</a:t>
              </a:r>
            </a:p>
          </p:txBody>
        </p:sp>
      </p:grpSp>
    </p:spTree>
    <p:extLst>
      <p:ext uri="{BB962C8B-B14F-4D97-AF65-F5344CB8AC3E}">
        <p14:creationId xmlns:p14="http://schemas.microsoft.com/office/powerpoint/2010/main" val="1337999067"/>
      </p:ext>
    </p:extLst>
  </p:cSld>
  <p:clrMap bg1="dk1" tx1="lt1" bg2="dk2" tx2="lt2" accent1="accent1" accent2="accent2" accent3="accent3" accent4="accent4" accent5="accent5" accent6="accent6" hlink="hlink" folHlink="folHlink"/>
  <p:sldLayoutIdLst>
    <p:sldLayoutId id="2147484315" r:id="rId1"/>
    <p:sldLayoutId id="2147484316" r:id="rId2"/>
    <p:sldLayoutId id="2147484317" r:id="rId3"/>
    <p:sldLayoutId id="2147484391" r:id="rId4"/>
    <p:sldLayoutId id="2147484385" r:id="rId5"/>
    <p:sldLayoutId id="2147484374" r:id="rId6"/>
    <p:sldLayoutId id="2147484373" r:id="rId7"/>
    <p:sldLayoutId id="2147484356" r:id="rId8"/>
    <p:sldLayoutId id="2147484401" r:id="rId9"/>
    <p:sldLayoutId id="2147484342" r:id="rId10"/>
    <p:sldLayoutId id="2147484340" r:id="rId11"/>
    <p:sldLayoutId id="2147484339" r:id="rId12"/>
    <p:sldLayoutId id="2147484320" r:id="rId13"/>
    <p:sldLayoutId id="2147484321" r:id="rId14"/>
    <p:sldLayoutId id="2147484399" r:id="rId15"/>
    <p:sldLayoutId id="2147484398" r:id="rId16"/>
    <p:sldLayoutId id="2147484397" r:id="rId17"/>
    <p:sldLayoutId id="2147484396" r:id="rId18"/>
    <p:sldLayoutId id="2147484394" r:id="rId19"/>
    <p:sldLayoutId id="2147484393" r:id="rId20"/>
    <p:sldLayoutId id="2147484392" r:id="rId21"/>
    <p:sldLayoutId id="2147484389" r:id="rId22"/>
    <p:sldLayoutId id="2147484387" r:id="rId23"/>
    <p:sldLayoutId id="2147484386" r:id="rId24"/>
    <p:sldLayoutId id="2147484383" r:id="rId25"/>
    <p:sldLayoutId id="2147484382" r:id="rId26"/>
    <p:sldLayoutId id="2147484379" r:id="rId27"/>
    <p:sldLayoutId id="2147484378" r:id="rId28"/>
    <p:sldLayoutId id="2147484369" r:id="rId29"/>
    <p:sldLayoutId id="2147484367" r:id="rId30"/>
    <p:sldLayoutId id="2147484362" r:id="rId31"/>
    <p:sldLayoutId id="2147484361" r:id="rId32"/>
    <p:sldLayoutId id="2147484360" r:id="rId33"/>
    <p:sldLayoutId id="2147484359" r:id="rId34"/>
    <p:sldLayoutId id="2147484358" r:id="rId35"/>
    <p:sldLayoutId id="2147484355" r:id="rId36"/>
    <p:sldLayoutId id="2147484354" r:id="rId37"/>
    <p:sldLayoutId id="2147484353" r:id="rId38"/>
    <p:sldLayoutId id="2147484352" r:id="rId39"/>
    <p:sldLayoutId id="2147484351" r:id="rId40"/>
    <p:sldLayoutId id="2147484350" r:id="rId41"/>
    <p:sldLayoutId id="2147484349" r:id="rId42"/>
    <p:sldLayoutId id="2147484348" r:id="rId43"/>
    <p:sldLayoutId id="2147484345" r:id="rId44"/>
    <p:sldLayoutId id="2147484344" r:id="rId45"/>
    <p:sldLayoutId id="2147484343" r:id="rId46"/>
    <p:sldLayoutId id="2147484323" r:id="rId47"/>
    <p:sldLayoutId id="2147484324" r:id="rId48"/>
    <p:sldLayoutId id="2147484325" r:id="rId49"/>
    <p:sldLayoutId id="2147484326" r:id="rId50"/>
    <p:sldLayoutId id="2147484395" r:id="rId51"/>
    <p:sldLayoutId id="2147484390" r:id="rId52"/>
    <p:sldLayoutId id="2147484388" r:id="rId53"/>
    <p:sldLayoutId id="2147484384" r:id="rId54"/>
    <p:sldLayoutId id="2147484381" r:id="rId55"/>
    <p:sldLayoutId id="2147484376" r:id="rId56"/>
    <p:sldLayoutId id="2147484372" r:id="rId57"/>
    <p:sldLayoutId id="2147484364" r:id="rId58"/>
    <p:sldLayoutId id="2147484357" r:id="rId59"/>
    <p:sldLayoutId id="2147484347" r:id="rId60"/>
    <p:sldLayoutId id="2147484338" r:id="rId61"/>
    <p:sldLayoutId id="2147484328" r:id="rId62"/>
    <p:sldLayoutId id="2147484329" r:id="rId63"/>
    <p:sldLayoutId id="2147484330" r:id="rId64"/>
    <p:sldLayoutId id="2147484331" r:id="rId65"/>
    <p:sldLayoutId id="2147484332" r:id="rId66"/>
    <p:sldLayoutId id="2147484400" r:id="rId67"/>
    <p:sldLayoutId id="2147484334" r:id="rId6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4000" kern="1200" spc="0" baseline="0" dirty="0" smtClean="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lang="en-US" sz="2400"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6.jpg"/><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azure.microsoft.com/" TargetMode="External"/><Relationship Id="rId4" Type="http://schemas.openxmlformats.org/officeDocument/2006/relationships/hyperlink" Target="https://neo4j.com/" TargetMode="External"/><Relationship Id="rId5" Type="http://schemas.openxmlformats.org/officeDocument/2006/relationships/hyperlink" Target="https://github.com/dmakogon/hrnug2016" TargetMode="External"/><Relationship Id="rId1" Type="http://schemas.openxmlformats.org/officeDocument/2006/relationships/slideLayout" Target="../slideLayouts/slideLayout38.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638" y="2125662"/>
            <a:ext cx="11887200" cy="4616648"/>
          </a:xfrm>
        </p:spPr>
        <p:txBody>
          <a:bodyPr/>
          <a:lstStyle/>
          <a:p>
            <a:r>
              <a:rPr lang="en-US" dirty="0"/>
              <a:t>So, you </a:t>
            </a:r>
            <a:r>
              <a:rPr lang="en-US" dirty="0" err="1"/>
              <a:t>wanna</a:t>
            </a:r>
            <a:r>
              <a:rPr lang="en-US" dirty="0"/>
              <a:t> give a</a:t>
            </a:r>
            <a:br>
              <a:rPr lang="en-US" dirty="0"/>
            </a:br>
            <a:r>
              <a:rPr lang="en-US" dirty="0"/>
              <a:t>tech talk?</a:t>
            </a:r>
            <a:r>
              <a:rPr lang="is-IS" sz="6000" dirty="0"/>
              <a:t/>
            </a:r>
            <a:br>
              <a:rPr lang="is-IS" sz="6000" dirty="0"/>
            </a:br>
            <a:r>
              <a:rPr lang="is-IS" sz="6000" dirty="0"/>
              <a:t/>
            </a:r>
            <a:br>
              <a:rPr lang="is-IS" sz="6000" dirty="0"/>
            </a:br>
            <a:r>
              <a:rPr lang="is-IS" sz="4400" dirty="0"/>
              <a:t>David Makogon, Microsoft</a:t>
            </a:r>
            <a:r>
              <a:rPr lang="en-US" dirty="0"/>
              <a:t/>
            </a:r>
            <a:br>
              <a:rPr lang="en-US" dirty="0"/>
            </a:br>
            <a:endParaRPr lang="en-US" dirty="0"/>
          </a:p>
        </p:txBody>
      </p:sp>
      <p:sp>
        <p:nvSpPr>
          <p:cNvPr id="6" name="Text Placeholder 4"/>
          <p:cNvSpPr txBox="1">
            <a:spLocks/>
          </p:cNvSpPr>
          <p:nvPr/>
        </p:nvSpPr>
        <p:spPr>
          <a:xfrm>
            <a:off x="281052" y="5622207"/>
            <a:ext cx="3803585" cy="1404761"/>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dmakogon</a:t>
            </a:r>
            <a:endParaRPr lang="en-US" sz="3999" dirty="0"/>
          </a:p>
          <a:p>
            <a:pPr marL="0" indent="0">
              <a:buNone/>
            </a:pPr>
            <a:r>
              <a:rPr lang="en-US" sz="3999" dirty="0" err="1"/>
              <a:t>www.dmak.io</a:t>
            </a:r>
            <a:endParaRPr lang="en-US" sz="3999" dirty="0"/>
          </a:p>
        </p:txBody>
      </p:sp>
      <p:sp>
        <p:nvSpPr>
          <p:cNvPr id="7" name="Text Placeholder 4"/>
          <p:cNvSpPr txBox="1">
            <a:spLocks/>
          </p:cNvSpPr>
          <p:nvPr/>
        </p:nvSpPr>
        <p:spPr>
          <a:xfrm>
            <a:off x="281052" y="469904"/>
            <a:ext cx="10258572" cy="1060973"/>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3921" kern="1200" spc="0" baseline="0" dirty="0" smtClean="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lang="en-US" sz="2353"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a:buNone/>
            </a:pPr>
            <a:r>
              <a:rPr lang="en-US" sz="3999" dirty="0"/>
              <a:t>#</a:t>
            </a:r>
            <a:r>
              <a:rPr lang="en-US" sz="3999" dirty="0" err="1"/>
              <a:t>novacodecamp</a:t>
            </a:r>
            <a:endParaRPr lang="en-US" sz="3999" dirty="0"/>
          </a:p>
        </p:txBody>
      </p:sp>
    </p:spTree>
    <p:extLst>
      <p:ext uri="{BB962C8B-B14F-4D97-AF65-F5344CB8AC3E}">
        <p14:creationId xmlns:p14="http://schemas.microsoft.com/office/powerpoint/2010/main" val="1533974707"/>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itle 1"/>
          <p:cNvSpPr txBox="1">
            <a:spLocks/>
          </p:cNvSpPr>
          <p:nvPr/>
        </p:nvSpPr>
        <p:spPr>
          <a:xfrm>
            <a:off x="275482" y="295729"/>
            <a:ext cx="11977576" cy="1555529"/>
          </a:xfrm>
          <a:prstGeom prst="rect">
            <a:avLst/>
          </a:prstGeom>
        </p:spPr>
        <p:txBody>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32563">
              <a:defRPr/>
            </a:pPr>
            <a:r>
              <a:rPr lang="en-US" sz="4799" dirty="0">
                <a:solidFill>
                  <a:srgbClr val="FFFFFF"/>
                </a:solidFill>
                <a:latin typeface="Segoe UI Light"/>
              </a:rPr>
              <a:t>Who am I???  (hint: </a:t>
            </a:r>
            <a:r>
              <a:rPr lang="en-US" sz="4799">
                <a:solidFill>
                  <a:srgbClr val="FFFFFF"/>
                </a:solidFill>
                <a:latin typeface="Segoe UI Light"/>
                <a:sym typeface="Wingdings"/>
              </a:rPr>
              <a:t> David Makogon)</a:t>
            </a:r>
            <a:endParaRPr lang="en-US" sz="4799" dirty="0">
              <a:solidFill>
                <a:srgbClr val="FFFFFF"/>
              </a:solidFill>
              <a:latin typeface="Segoe UI Light"/>
            </a:endParaRPr>
          </a:p>
        </p:txBody>
      </p:sp>
      <p:sp>
        <p:nvSpPr>
          <p:cNvPr id="2" name="TextBox 1"/>
          <p:cNvSpPr txBox="1"/>
          <p:nvPr/>
        </p:nvSpPr>
        <p:spPr>
          <a:xfrm>
            <a:off x="8029379" y="1394124"/>
            <a:ext cx="4315739" cy="4096469"/>
          </a:xfrm>
          <a:prstGeom prst="rect">
            <a:avLst/>
          </a:prstGeom>
          <a:noFill/>
        </p:spPr>
        <p:txBody>
          <a:bodyPr wrap="square" lIns="182854" tIns="146283" rIns="182854" bIns="146283">
            <a:spAutoFit/>
          </a:bodyPr>
          <a:lstStyle/>
          <a:p>
            <a:pPr defTabSz="931684" eaLnBrk="0" fontAlgn="base" hangingPunct="0">
              <a:lnSpc>
                <a:spcPct val="90000"/>
              </a:lnSpc>
              <a:spcBef>
                <a:spcPct val="0"/>
              </a:spcBef>
              <a:spcAft>
                <a:spcPts val="600"/>
              </a:spcAft>
              <a:defRPr/>
            </a:pPr>
            <a:endParaRPr lang="en-US" sz="3264" dirty="0"/>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a:p>
            <a:pPr defTabSz="931684" eaLnBrk="0" fontAlgn="base" hangingPunct="0">
              <a:lnSpc>
                <a:spcPct val="90000"/>
              </a:lnSpc>
              <a:spcBef>
                <a:spcPct val="0"/>
              </a:spcBef>
              <a:spcAft>
                <a:spcPts val="600"/>
              </a:spcAft>
              <a:defRPr/>
            </a:pPr>
            <a:endParaRPr lang="en-US" sz="2400" dirty="0">
              <a:solidFill>
                <a:schemeClr val="bg1"/>
              </a:solidFill>
              <a:latin typeface="Segoe UI" panose="020B0502040204020203" pitchFamily="34" charset="0"/>
              <a:ea typeface="MS PGothic" pitchFamily="34" charset="-128"/>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7695" y="3617956"/>
            <a:ext cx="3239842" cy="3239842"/>
          </a:xfrm>
          <a:prstGeom prst="rect">
            <a:avLst/>
          </a:prstGeom>
        </p:spPr>
      </p:pic>
      <p:sp>
        <p:nvSpPr>
          <p:cNvPr id="4" name="TextBox 3"/>
          <p:cNvSpPr txBox="1"/>
          <p:nvPr/>
        </p:nvSpPr>
        <p:spPr>
          <a:xfrm>
            <a:off x="275481" y="1393691"/>
            <a:ext cx="8076356" cy="5360682"/>
          </a:xfrm>
          <a:prstGeom prst="rect">
            <a:avLst/>
          </a:prstGeom>
          <a:noFill/>
        </p:spPr>
        <p:txBody>
          <a:bodyPr wrap="square" lIns="186521" tIns="149217" rIns="186521" bIns="149217" rtlCol="0">
            <a:spAutoFit/>
          </a:bodyPr>
          <a:lstStyle/>
          <a:p>
            <a:pPr>
              <a:lnSpc>
                <a:spcPct val="90000"/>
              </a:lnSpc>
              <a:spcAft>
                <a:spcPts val="612"/>
              </a:spcAft>
            </a:pPr>
            <a:r>
              <a:rPr lang="en-US" sz="4080" dirty="0"/>
              <a:t>Azure architect</a:t>
            </a:r>
          </a:p>
          <a:p>
            <a:pPr>
              <a:lnSpc>
                <a:spcPct val="90000"/>
              </a:lnSpc>
              <a:spcAft>
                <a:spcPts val="612"/>
              </a:spcAft>
            </a:pPr>
            <a:r>
              <a:rPr lang="en-US" sz="4080" dirty="0"/>
              <a:t>Camera carrier</a:t>
            </a:r>
          </a:p>
          <a:p>
            <a:pPr>
              <a:lnSpc>
                <a:spcPct val="90000"/>
              </a:lnSpc>
              <a:spcAft>
                <a:spcPts val="612"/>
              </a:spcAft>
            </a:pPr>
            <a:r>
              <a:rPr lang="en-US" sz="4080" dirty="0"/>
              <a:t>Pun </a:t>
            </a:r>
            <a:r>
              <a:rPr lang="en-US" sz="4080" dirty="0" err="1"/>
              <a:t>penner</a:t>
            </a:r>
            <a:endParaRPr lang="en-US" sz="4080" dirty="0"/>
          </a:p>
          <a:p>
            <a:pPr>
              <a:lnSpc>
                <a:spcPct val="90000"/>
              </a:lnSpc>
              <a:spcAft>
                <a:spcPts val="612"/>
              </a:spcAft>
            </a:pPr>
            <a:r>
              <a:rPr lang="en-US" sz="4080" dirty="0"/>
              <a:t>NoSQL non-novice</a:t>
            </a:r>
          </a:p>
          <a:p>
            <a:pPr>
              <a:lnSpc>
                <a:spcPct val="90000"/>
              </a:lnSpc>
              <a:spcAft>
                <a:spcPts val="612"/>
              </a:spcAft>
            </a:pPr>
            <a:r>
              <a:rPr lang="en-US" sz="4080" dirty="0"/>
              <a:t>Community </a:t>
            </a:r>
            <a:r>
              <a:rPr lang="en-US" sz="4080" dirty="0" err="1"/>
              <a:t>congrat</a:t>
            </a:r>
            <a:r>
              <a:rPr lang="en-US" sz="4080" dirty="0"/>
              <a:t> collector</a:t>
            </a:r>
          </a:p>
          <a:p>
            <a:pPr>
              <a:lnSpc>
                <a:spcPct val="90000"/>
              </a:lnSpc>
              <a:spcAft>
                <a:spcPts val="612"/>
              </a:spcAft>
            </a:pPr>
            <a:r>
              <a:rPr lang="en-US" sz="4080" dirty="0"/>
              <a:t> - (World's first former) Azure MVP</a:t>
            </a:r>
          </a:p>
          <a:p>
            <a:pPr>
              <a:lnSpc>
                <a:spcPct val="90000"/>
              </a:lnSpc>
              <a:spcAft>
                <a:spcPts val="612"/>
              </a:spcAft>
            </a:pPr>
            <a:r>
              <a:rPr lang="en-US" sz="4080" dirty="0"/>
              <a:t> - (Former) MongoDB Master</a:t>
            </a:r>
          </a:p>
          <a:p>
            <a:pPr>
              <a:lnSpc>
                <a:spcPct val="90000"/>
              </a:lnSpc>
              <a:spcAft>
                <a:spcPts val="612"/>
              </a:spcAft>
            </a:pPr>
            <a:r>
              <a:rPr lang="en-US" sz="4080" dirty="0"/>
              <a:t> - Neo4j Ambassador</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0893" y="1516062"/>
            <a:ext cx="8236644" cy="5491095"/>
          </a:xfrm>
          <a:prstGeom prst="rect">
            <a:avLst/>
          </a:prstGeom>
        </p:spPr>
      </p:pic>
      <p:sp>
        <p:nvSpPr>
          <p:cNvPr id="7" name="TextBox 6"/>
          <p:cNvSpPr txBox="1"/>
          <p:nvPr/>
        </p:nvSpPr>
        <p:spPr>
          <a:xfrm>
            <a:off x="194073" y="4871176"/>
            <a:ext cx="12054621" cy="1514261"/>
          </a:xfrm>
          <a:prstGeom prst="rect">
            <a:avLst/>
          </a:prstGeom>
          <a:solidFill>
            <a:schemeClr val="tx1"/>
          </a:solidFill>
        </p:spPr>
        <p:txBody>
          <a:bodyPr wrap="square" lIns="182880" tIns="146304" rIns="182880" bIns="146304" rtlCol="0">
            <a:spAutoFit/>
          </a:bodyPr>
          <a:lstStyle/>
          <a:p>
            <a:pPr>
              <a:lnSpc>
                <a:spcPct val="90000"/>
              </a:lnSpc>
              <a:spcAft>
                <a:spcPts val="600"/>
              </a:spcAft>
            </a:pPr>
            <a:r>
              <a:rPr lang="en-US" sz="4400" dirty="0" smtClean="0">
                <a:solidFill>
                  <a:schemeClr val="accent6"/>
                </a:solidFill>
              </a:rPr>
              <a:t>If there's one thing that's not clear to me,</a:t>
            </a:r>
            <a:br>
              <a:rPr lang="en-US" sz="4400" dirty="0" smtClean="0">
                <a:solidFill>
                  <a:schemeClr val="accent6"/>
                </a:solidFill>
              </a:rPr>
            </a:br>
            <a:r>
              <a:rPr lang="en-US" sz="4400" dirty="0" smtClean="0">
                <a:solidFill>
                  <a:schemeClr val="accent6"/>
                </a:solidFill>
              </a:rPr>
              <a:t>it's opaqueness.</a:t>
            </a:r>
            <a:endParaRPr lang="en-US" sz="4400" dirty="0">
              <a:solidFill>
                <a:schemeClr val="accent6"/>
              </a:solidFill>
            </a:endParaRPr>
          </a:p>
        </p:txBody>
      </p:sp>
    </p:spTree>
    <p:extLst>
      <p:ext uri="{BB962C8B-B14F-4D97-AF65-F5344CB8AC3E}">
        <p14:creationId xmlns:p14="http://schemas.microsoft.com/office/powerpoint/2010/main" val="126943225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xmlns="" id="{910AB391-9D21-405F-969F-01EA35356270}"/>
              </a:ext>
            </a:extLst>
          </p:cNvPr>
          <p:cNvSpPr>
            <a:spLocks noGrp="1"/>
          </p:cNvSpPr>
          <p:nvPr>
            <p:ph type="body" sz="quarter" idx="10"/>
          </p:nvPr>
        </p:nvSpPr>
        <p:spPr>
          <a:xfrm>
            <a:off x="1" y="344558"/>
            <a:ext cx="12695236" cy="6647974"/>
          </a:xfrm>
        </p:spPr>
        <p:txBody>
          <a:bodyPr/>
          <a:lstStyle/>
          <a:p>
            <a:r>
              <a:rPr lang="en-US" sz="2800" dirty="0"/>
              <a:t>Imagine that Great Amazing Thing you just worked on, and OH WHAT A STORY YOU COULD TELL! It has bells, whistles, drama, intrigue. There's some crafty code and a rarely-used workaround that could Change The World As We Know It! It talks about a new framework! And you have jokes! And pictures! And and and... </a:t>
            </a:r>
            <a:endParaRPr lang="en-US" sz="2800" dirty="0" smtClean="0"/>
          </a:p>
          <a:p>
            <a:r>
              <a:rPr lang="en-US" sz="2800" dirty="0"/>
              <a:t/>
            </a:r>
            <a:br>
              <a:rPr lang="en-US" sz="2800" dirty="0"/>
            </a:br>
            <a:r>
              <a:rPr lang="en-US" sz="2800" dirty="0"/>
              <a:t>And... you have a huge audience filling seats. Different backgrounds. Different primary spoken language. Different eyesight &amp; hearing. Different coding skills. Different attention spans. HOW WILL YOU SURVIVE!?!? </a:t>
            </a:r>
            <a:endParaRPr lang="en-US" sz="2800" dirty="0" smtClean="0"/>
          </a:p>
          <a:p>
            <a:r>
              <a:rPr lang="en-US" sz="2800" dirty="0"/>
              <a:t/>
            </a:r>
            <a:br>
              <a:rPr lang="en-US" sz="2800" dirty="0"/>
            </a:br>
            <a:r>
              <a:rPr lang="en-US" sz="2800" dirty="0"/>
              <a:t>Having given, and watched, a huge bunch</a:t>
            </a:r>
            <a:r>
              <a:rPr lang="en-US" sz="2800" b="1" dirty="0"/>
              <a:t>*</a:t>
            </a:r>
            <a:r>
              <a:rPr lang="en-US" sz="2800" dirty="0"/>
              <a:t> of talks worldwide, I've learned many things that help (and hurt) presentations. In this talk, I'll attempt to use the "things that help" to show you things that help AND things that hurt** in hopes that all of our future talks can help more and hurt less. </a:t>
            </a:r>
            <a:endParaRPr lang="en-US" sz="2800" dirty="0" smtClean="0"/>
          </a:p>
          <a:p>
            <a:r>
              <a:rPr lang="en-US" sz="2800" dirty="0"/>
              <a:t/>
            </a:r>
            <a:br>
              <a:rPr lang="en-US" sz="2800" dirty="0"/>
            </a:br>
            <a:r>
              <a:rPr lang="en-US" sz="2800" dirty="0" smtClean="0"/>
              <a:t>*</a:t>
            </a:r>
            <a:r>
              <a:rPr lang="en-US" sz="2800" i="1" dirty="0"/>
              <a:t>H</a:t>
            </a:r>
            <a:r>
              <a:rPr lang="en-US" sz="2800" i="1" dirty="0" smtClean="0"/>
              <a:t>uge bunch</a:t>
            </a:r>
            <a:r>
              <a:rPr lang="en-US" sz="2800" dirty="0" smtClean="0"/>
              <a:t> : a </a:t>
            </a:r>
            <a:r>
              <a:rPr lang="en-US" sz="2800" dirty="0"/>
              <a:t>ridiculously-high number </a:t>
            </a:r>
            <a:r>
              <a:rPr lang="en-US" sz="2800" dirty="0" smtClean="0"/>
              <a:t>that gets </a:t>
            </a:r>
            <a:r>
              <a:rPr lang="en-US" sz="2800" dirty="0"/>
              <a:t>larger every time I tell the story </a:t>
            </a:r>
            <a:r>
              <a:rPr lang="en-US" sz="2800" dirty="0"/>
              <a:t/>
            </a:r>
            <a:br>
              <a:rPr lang="en-US" sz="2800" dirty="0"/>
            </a:br>
            <a:r>
              <a:rPr lang="en-US" sz="2800" dirty="0"/>
              <a:t>** </a:t>
            </a:r>
            <a:r>
              <a:rPr lang="en-US" sz="2800" dirty="0" smtClean="0"/>
              <a:t>These </a:t>
            </a:r>
            <a:r>
              <a:rPr lang="en-US" sz="2800" dirty="0"/>
              <a:t>things don't really hurt. But they may make you cringe. Or sigh. Or gasp.</a:t>
            </a:r>
            <a:endParaRPr lang="en-US" sz="2800" dirty="0"/>
          </a:p>
        </p:txBody>
      </p:sp>
      <p:pic>
        <p:nvPicPr>
          <p:cNvPr id="5" name="Picture 2" descr="https://upload.wikimedia.org/wikipedia/commons/thumb/3/31/ProhibitionSign2.svg/1200px-ProhibitionSign2.svg.png">
            <a:extLst>
              <a:ext uri="{FF2B5EF4-FFF2-40B4-BE49-F238E27FC236}">
                <a16:creationId xmlns:a16="http://schemas.microsoft.com/office/drawing/2014/main" xmlns="" id="{8E54EE7A-5FA9-42DE-9009-3FFAE549B2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09976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Real simple agenda</a:t>
            </a:r>
            <a:endParaRPr lang="en-US" dirty="0"/>
          </a:p>
        </p:txBody>
      </p:sp>
      <p:sp>
        <p:nvSpPr>
          <p:cNvPr id="3" name="Text Placeholder 2"/>
          <p:cNvSpPr>
            <a:spLocks noGrp="1"/>
          </p:cNvSpPr>
          <p:nvPr>
            <p:ph type="body" sz="quarter" idx="10"/>
          </p:nvPr>
        </p:nvSpPr>
        <p:spPr>
          <a:xfrm>
            <a:off x="274638" y="1212850"/>
            <a:ext cx="11887200" cy="4124206"/>
          </a:xfrm>
        </p:spPr>
        <p:txBody>
          <a:bodyPr/>
          <a:lstStyle/>
          <a:p>
            <a:endParaRPr lang="en-US" dirty="0" smtClean="0"/>
          </a:p>
          <a:p>
            <a:r>
              <a:rPr lang="en-US" dirty="0" smtClean="0"/>
              <a:t>Speaking tips n tricks (really, that's it)</a:t>
            </a:r>
          </a:p>
          <a:p>
            <a:endParaRPr lang="en-US" dirty="0"/>
          </a:p>
          <a:p>
            <a:r>
              <a:rPr lang="en-US" i="1" dirty="0" smtClean="0"/>
              <a:t>Primarily</a:t>
            </a:r>
            <a:r>
              <a:rPr lang="en-US" dirty="0" smtClean="0"/>
              <a:t> for tech talks</a:t>
            </a:r>
          </a:p>
          <a:p>
            <a:endParaRPr lang="en-US" i="1" dirty="0"/>
          </a:p>
          <a:p>
            <a:r>
              <a:rPr lang="en-US" i="1" dirty="0" err="1" smtClean="0"/>
              <a:t>Sorta</a:t>
            </a:r>
            <a:r>
              <a:rPr lang="en-US" i="1" dirty="0" smtClean="0"/>
              <a:t> </a:t>
            </a:r>
            <a:r>
              <a:rPr lang="en-US" dirty="0" smtClean="0"/>
              <a:t>applies to all talks</a:t>
            </a:r>
            <a:endParaRPr lang="en-US" i="1" dirty="0"/>
          </a:p>
        </p:txBody>
      </p:sp>
    </p:spTree>
    <p:extLst>
      <p:ext uri="{BB962C8B-B14F-4D97-AF65-F5344CB8AC3E}">
        <p14:creationId xmlns:p14="http://schemas.microsoft.com/office/powerpoint/2010/main" val="156361157"/>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Obligatory "bullet" slide</a:t>
            </a:r>
            <a:endParaRPr lang="en-US" dirty="0"/>
          </a:p>
        </p:txBody>
      </p:sp>
      <p:sp>
        <p:nvSpPr>
          <p:cNvPr id="3" name="Text Placeholder 2"/>
          <p:cNvSpPr>
            <a:spLocks noGrp="1"/>
          </p:cNvSpPr>
          <p:nvPr>
            <p:ph type="body" sz="quarter" idx="10"/>
          </p:nvPr>
        </p:nvSpPr>
        <p:spPr>
          <a:xfrm>
            <a:off x="274638" y="1212850"/>
            <a:ext cx="11887200" cy="5416868"/>
          </a:xfrm>
        </p:spPr>
        <p:txBody>
          <a:bodyPr/>
          <a:lstStyle/>
          <a:p>
            <a:pPr marL="571500" indent="-571500">
              <a:buFont typeface="Arial" charset="0"/>
              <a:buChar char="•"/>
            </a:pPr>
            <a:r>
              <a:rPr lang="en-US" dirty="0" smtClean="0"/>
              <a:t>Think about the content you're showing. Do you really need bullets at all? Does the little dot on the left help, or just look like annoying dots down the page?</a:t>
            </a:r>
          </a:p>
          <a:p>
            <a:pPr marL="571500" indent="-571500">
              <a:buFont typeface="Arial" charset="0"/>
              <a:buChar char="•"/>
            </a:pPr>
            <a:r>
              <a:rPr lang="en-US" dirty="0" smtClean="0"/>
              <a:t>Should bullets be shown all at once, or slow-rolled so that your audience can follow along?</a:t>
            </a:r>
          </a:p>
          <a:p>
            <a:pPr marL="571500" indent="-571500">
              <a:buFont typeface="Arial" charset="0"/>
              <a:buChar char="•"/>
            </a:pPr>
            <a:r>
              <a:rPr lang="en-US" dirty="0" smtClean="0"/>
              <a:t>Do you really need to write entire paragraphs to get your point across, or </a:t>
            </a:r>
            <a:r>
              <a:rPr lang="en-US" i="1" dirty="0" smtClean="0"/>
              <a:t>maybe </a:t>
            </a:r>
            <a:r>
              <a:rPr lang="en-US" dirty="0" smtClean="0"/>
              <a:t>you could just</a:t>
            </a:r>
            <a:r>
              <a:rPr lang="en-US" dirty="0"/>
              <a:t> </a:t>
            </a:r>
            <a:r>
              <a:rPr lang="en-US" dirty="0" smtClean="0"/>
              <a:t>reduce to a few key words?</a:t>
            </a:r>
          </a:p>
        </p:txBody>
      </p:sp>
    </p:spTree>
    <p:extLst>
      <p:ext uri="{BB962C8B-B14F-4D97-AF65-F5344CB8AC3E}">
        <p14:creationId xmlns:p14="http://schemas.microsoft.com/office/powerpoint/2010/main" val="2030633641"/>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Bullets (or not)</a:t>
            </a:r>
            <a:endParaRPr lang="en-US" dirty="0"/>
          </a:p>
        </p:txBody>
      </p:sp>
      <p:sp>
        <p:nvSpPr>
          <p:cNvPr id="3" name="Text Placeholder 2"/>
          <p:cNvSpPr>
            <a:spLocks noGrp="1"/>
          </p:cNvSpPr>
          <p:nvPr>
            <p:ph type="body" sz="quarter" idx="10"/>
          </p:nvPr>
        </p:nvSpPr>
        <p:spPr>
          <a:xfrm>
            <a:off x="274638" y="1212850"/>
            <a:ext cx="11887200" cy="2769989"/>
          </a:xfrm>
        </p:spPr>
        <p:txBody>
          <a:bodyPr/>
          <a:lstStyle/>
          <a:p>
            <a:endParaRPr lang="en-US" dirty="0" smtClean="0"/>
          </a:p>
          <a:p>
            <a:r>
              <a:rPr lang="en-US" dirty="0" smtClean="0"/>
              <a:t>Bullets: Yay nor nay?</a:t>
            </a:r>
          </a:p>
          <a:p>
            <a:endParaRPr lang="en-US" dirty="0" smtClean="0"/>
          </a:p>
          <a:p>
            <a:r>
              <a:rPr lang="en-US" dirty="0" smtClean="0"/>
              <a:t>Make your point</a:t>
            </a:r>
          </a:p>
        </p:txBody>
      </p:sp>
    </p:spTree>
    <p:extLst>
      <p:ext uri="{BB962C8B-B14F-4D97-AF65-F5344CB8AC3E}">
        <p14:creationId xmlns:p14="http://schemas.microsoft.com/office/powerpoint/2010/main" val="18687248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Know your audience</a:t>
            </a:r>
            <a:endParaRPr lang="en-US" dirty="0"/>
          </a:p>
        </p:txBody>
      </p:sp>
      <p:sp>
        <p:nvSpPr>
          <p:cNvPr id="3" name="Text Placeholder 2"/>
          <p:cNvSpPr>
            <a:spLocks noGrp="1"/>
          </p:cNvSpPr>
          <p:nvPr>
            <p:ph type="body" sz="quarter" idx="10"/>
          </p:nvPr>
        </p:nvSpPr>
        <p:spPr>
          <a:xfrm>
            <a:off x="274638" y="1212850"/>
            <a:ext cx="11887200" cy="4801314"/>
          </a:xfrm>
        </p:spPr>
        <p:txBody>
          <a:bodyPr/>
          <a:lstStyle/>
          <a:p>
            <a:endParaRPr lang="en-US" dirty="0" smtClean="0"/>
          </a:p>
          <a:p>
            <a:endParaRPr lang="en-US" dirty="0"/>
          </a:p>
          <a:p>
            <a:r>
              <a:rPr lang="en-US" dirty="0" smtClean="0"/>
              <a:t>Skill level and background</a:t>
            </a:r>
          </a:p>
          <a:p>
            <a:endParaRPr lang="en-US" dirty="0"/>
          </a:p>
          <a:p>
            <a:r>
              <a:rPr lang="en-US" dirty="0" smtClean="0"/>
              <a:t>Primary language (in general)</a:t>
            </a:r>
          </a:p>
          <a:p>
            <a:endParaRPr lang="en-US" dirty="0"/>
          </a:p>
          <a:p>
            <a:r>
              <a:rPr lang="en-US" dirty="0" smtClean="0"/>
              <a:t>Assignment: look around you</a:t>
            </a:r>
            <a:endParaRPr lang="en-US" dirty="0"/>
          </a:p>
        </p:txBody>
      </p:sp>
    </p:spTree>
    <p:extLst>
      <p:ext uri="{BB962C8B-B14F-4D97-AF65-F5344CB8AC3E}">
        <p14:creationId xmlns:p14="http://schemas.microsoft.com/office/powerpoint/2010/main" val="1134418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A26CA85-9ABD-43A9-8BC5-520364B44B86}"/>
              </a:ext>
            </a:extLst>
          </p:cNvPr>
          <p:cNvSpPr>
            <a:spLocks noGrp="1"/>
          </p:cNvSpPr>
          <p:nvPr>
            <p:ph type="title"/>
          </p:nvPr>
        </p:nvSpPr>
        <p:spPr/>
        <p:txBody>
          <a:bodyPr/>
          <a:lstStyle/>
          <a:p>
            <a:r>
              <a:rPr lang="en-US" dirty="0"/>
              <a:t>Jokes</a:t>
            </a:r>
          </a:p>
        </p:txBody>
      </p:sp>
      <p:sp>
        <p:nvSpPr>
          <p:cNvPr id="3" name="Text Placeholder 2">
            <a:extLst>
              <a:ext uri="{FF2B5EF4-FFF2-40B4-BE49-F238E27FC236}">
                <a16:creationId xmlns:a16="http://schemas.microsoft.com/office/drawing/2014/main" xmlns="" id="{51A35FD7-132C-4DAF-B6FD-2FE434F8CDB4}"/>
              </a:ext>
            </a:extLst>
          </p:cNvPr>
          <p:cNvSpPr>
            <a:spLocks noGrp="1"/>
          </p:cNvSpPr>
          <p:nvPr>
            <p:ph type="body" sz="quarter" idx="10"/>
          </p:nvPr>
        </p:nvSpPr>
        <p:spPr>
          <a:xfrm>
            <a:off x="3095221" y="1744662"/>
            <a:ext cx="3124200" cy="932563"/>
          </a:xfrm>
        </p:spPr>
        <p:txBody>
          <a:bodyPr/>
          <a:lstStyle/>
          <a:p>
            <a:pPr algn="ctr"/>
            <a:r>
              <a:rPr lang="en-US" sz="5400" dirty="0"/>
              <a:t>Political</a:t>
            </a:r>
          </a:p>
        </p:txBody>
      </p:sp>
      <p:sp>
        <p:nvSpPr>
          <p:cNvPr id="4" name="Text Placeholder 2">
            <a:extLst>
              <a:ext uri="{FF2B5EF4-FFF2-40B4-BE49-F238E27FC236}">
                <a16:creationId xmlns:a16="http://schemas.microsoft.com/office/drawing/2014/main" xmlns="" id="{BABE4ACF-E8F6-4C23-9082-6165D9E7E5A7}"/>
              </a:ext>
            </a:extLst>
          </p:cNvPr>
          <p:cNvSpPr txBox="1">
            <a:spLocks/>
          </p:cNvSpPr>
          <p:nvPr/>
        </p:nvSpPr>
        <p:spPr>
          <a:xfrm>
            <a:off x="2103437" y="3497262"/>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5400" dirty="0"/>
              <a:t>Adult</a:t>
            </a:r>
          </a:p>
        </p:txBody>
      </p:sp>
      <p:sp>
        <p:nvSpPr>
          <p:cNvPr id="5" name="Text Placeholder 2">
            <a:extLst>
              <a:ext uri="{FF2B5EF4-FFF2-40B4-BE49-F238E27FC236}">
                <a16:creationId xmlns:a16="http://schemas.microsoft.com/office/drawing/2014/main" xmlns="" id="{AE264A47-B365-4640-A602-307E4F49B35F}"/>
              </a:ext>
            </a:extLst>
          </p:cNvPr>
          <p:cNvSpPr txBox="1">
            <a:spLocks/>
          </p:cNvSpPr>
          <p:nvPr/>
        </p:nvSpPr>
        <p:spPr>
          <a:xfrm>
            <a:off x="6446837" y="2581940"/>
            <a:ext cx="31242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Off-color</a:t>
            </a:r>
          </a:p>
        </p:txBody>
      </p:sp>
      <p:sp>
        <p:nvSpPr>
          <p:cNvPr id="6" name="Text Placeholder 2">
            <a:extLst>
              <a:ext uri="{FF2B5EF4-FFF2-40B4-BE49-F238E27FC236}">
                <a16:creationId xmlns:a16="http://schemas.microsoft.com/office/drawing/2014/main" xmlns="" id="{4FE73BA7-355A-499C-8036-1380A126540D}"/>
              </a:ext>
            </a:extLst>
          </p:cNvPr>
          <p:cNvSpPr txBox="1">
            <a:spLocks/>
          </p:cNvSpPr>
          <p:nvPr/>
        </p:nvSpPr>
        <p:spPr>
          <a:xfrm>
            <a:off x="5151437" y="4235964"/>
            <a:ext cx="5562600" cy="932563"/>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4000" kern="1200" spc="0" baseline="0">
                <a:gradFill>
                  <a:gsLst>
                    <a:gs pos="1250">
                      <a:schemeClr val="tx1"/>
                    </a:gs>
                    <a:gs pos="99000">
                      <a:schemeClr val="tx1"/>
                    </a:gs>
                  </a:gsLst>
                  <a:lin ang="5400000" scaled="0"/>
                </a:gradFill>
                <a:latin typeface="+mj-lt"/>
                <a:ea typeface="+mn-ea"/>
                <a:cs typeface="+mn-cs"/>
              </a:defRPr>
            </a:lvl1pPr>
            <a:lvl2pPr marL="0" marR="0" indent="0" algn="l" defTabSz="932742" rtl="0" eaLnBrk="1" fontAlgn="auto" latinLnBrk="0" hangingPunct="1">
              <a:lnSpc>
                <a:spcPct val="90000"/>
              </a:lnSpc>
              <a:spcBef>
                <a:spcPct val="20000"/>
              </a:spcBef>
              <a:spcAft>
                <a:spcPts val="0"/>
              </a:spcAft>
              <a:buClrTx/>
              <a:buSzPct val="90000"/>
              <a:buFontTx/>
              <a:buNone/>
              <a:tabLst/>
              <a:defRPr lang="en-US" sz="2400" kern="1200" spc="0" baseline="0">
                <a:gradFill>
                  <a:gsLst>
                    <a:gs pos="1250">
                      <a:schemeClr val="tx1"/>
                    </a:gs>
                    <a:gs pos="100000">
                      <a:schemeClr val="tx1"/>
                    </a:gs>
                  </a:gsLst>
                  <a:lin ang="5400000" scaled="0"/>
                </a:gradFill>
                <a:latin typeface="+mn-lt"/>
                <a:ea typeface="+mn-ea"/>
                <a:cs typeface="Segoe UI" panose="020B0502040204020203" pitchFamily="34" charset="0"/>
              </a:defRPr>
            </a:lvl2pPr>
            <a:lvl3pPr marL="2286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chemeClr val="tx1"/>
                    </a:gs>
                    <a:gs pos="100000">
                      <a:schemeClr val="tx1"/>
                    </a:gs>
                  </a:gsLst>
                  <a:lin ang="5400000" scaled="0"/>
                </a:gradFill>
                <a:latin typeface="+mn-lt"/>
                <a:ea typeface="+mn-ea"/>
                <a:cs typeface="Segoe UI" panose="020B0502040204020203" pitchFamily="34" charset="0"/>
              </a:defRPr>
            </a:lvl3pPr>
            <a:lvl4pPr marL="4572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4pPr>
            <a:lvl5pPr marL="6858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chemeClr val="tx1"/>
                    </a:gs>
                    <a:gs pos="100000">
                      <a:schemeClr val="tx1"/>
                    </a:gs>
                  </a:gsLst>
                  <a:lin ang="5400000" scaled="0"/>
                </a:gradFill>
                <a:latin typeface="+mn-lt"/>
                <a:ea typeface="+mn-ea"/>
                <a:cs typeface="Segoe UI" panose="020B0502040204020203" pitchFamily="34"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5400" dirty="0"/>
              <a:t>Country-specific</a:t>
            </a:r>
          </a:p>
        </p:txBody>
      </p:sp>
      <p:pic>
        <p:nvPicPr>
          <p:cNvPr id="1026" name="Picture 2" descr="https://upload.wikimedia.org/wikipedia/commons/thumb/3/31/ProhibitionSign2.svg/1200px-ProhibitionSign2.svg.png">
            <a:extLst>
              <a:ext uri="{FF2B5EF4-FFF2-40B4-BE49-F238E27FC236}">
                <a16:creationId xmlns:a16="http://schemas.microsoft.com/office/drawing/2014/main" xmlns="" id="{8E54EE7A-5FA9-42DE-9009-3FFAE549B2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5113" y="194160"/>
            <a:ext cx="6537324" cy="653732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01308" y="2843593"/>
            <a:ext cx="12242402" cy="1514261"/>
          </a:xfrm>
          <a:prstGeom prst="rect">
            <a:avLst/>
          </a:prstGeom>
          <a:solidFill>
            <a:schemeClr val="tx1"/>
          </a:solidFill>
        </p:spPr>
        <p:txBody>
          <a:bodyPr wrap="square" lIns="182880" tIns="146304" rIns="182880" bIns="146304" rtlCol="0">
            <a:spAutoFit/>
          </a:bodyPr>
          <a:lstStyle/>
          <a:p>
            <a:pPr algn="ctr">
              <a:lnSpc>
                <a:spcPct val="90000"/>
              </a:lnSpc>
              <a:spcAft>
                <a:spcPts val="600"/>
              </a:spcAft>
            </a:pPr>
            <a:r>
              <a:rPr lang="en-US" sz="4400" dirty="0" smtClean="0">
                <a:solidFill>
                  <a:schemeClr val="accent6"/>
                </a:solidFill>
              </a:rPr>
              <a:t>If someone complains at an animal adoption center, do they come home with a pet peeve?</a:t>
            </a:r>
            <a:endParaRPr lang="en-US" sz="4400" dirty="0">
              <a:solidFill>
                <a:schemeClr val="accent6"/>
              </a:solidFill>
            </a:endParaRPr>
          </a:p>
        </p:txBody>
      </p:sp>
    </p:spTree>
    <p:extLst>
      <p:ext uri="{BB962C8B-B14F-4D97-AF65-F5344CB8AC3E}">
        <p14:creationId xmlns:p14="http://schemas.microsoft.com/office/powerpoint/2010/main" val="11947328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26"/>
                                        </p:tgtEl>
                                        <p:attrNameLst>
                                          <p:attrName>style.visibility</p:attrName>
                                        </p:attrNameLst>
                                      </p:cBhvr>
                                      <p:to>
                                        <p:strVal val="visible"/>
                                      </p:to>
                                    </p:set>
                                    <p:animEffect transition="in" filter="fade">
                                      <p:cBhvr>
                                        <p:cTn id="27" dur="500"/>
                                        <p:tgtEl>
                                          <p:spTgt spid="10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Questions?</a:t>
            </a:r>
          </a:p>
        </p:txBody>
      </p:sp>
      <p:sp>
        <p:nvSpPr>
          <p:cNvPr id="4" name="Content Placeholder 2"/>
          <p:cNvSpPr>
            <a:spLocks noGrp="1"/>
          </p:cNvSpPr>
          <p:nvPr>
            <p:ph type="body" sz="quarter" idx="4294967295"/>
          </p:nvPr>
        </p:nvSpPr>
        <p:spPr>
          <a:xfrm>
            <a:off x="554038" y="1592263"/>
            <a:ext cx="11882437" cy="6282163"/>
          </a:xfrm>
        </p:spPr>
        <p:txBody>
          <a:bodyPr vert="horz" wrap="square" lIns="149196" tIns="93247" rIns="149196" bIns="93247" rtlCol="0">
            <a:spAutoFit/>
          </a:bodyPr>
          <a:lstStyle/>
          <a:p>
            <a:pPr marL="0" indent="0">
              <a:buNone/>
            </a:pPr>
            <a:r>
              <a:rPr lang="en-US" sz="4400" dirty="0">
                <a:solidFill>
                  <a:schemeClr val="tx1"/>
                </a:solidFill>
                <a:latin typeface="Segoe UI" panose="020B0502040204020203" pitchFamily="34" charset="0"/>
                <a:cs typeface="Segoe UI" panose="020B0502040204020203" pitchFamily="34" charset="0"/>
              </a:rPr>
              <a:t>Keep in touch!</a:t>
            </a:r>
          </a:p>
          <a:p>
            <a:pPr marL="0" indent="0">
              <a:buNone/>
            </a:pP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Twitter: @</a:t>
            </a:r>
            <a:r>
              <a:rPr lang="en-US" sz="4400" dirty="0" err="1">
                <a:solidFill>
                  <a:schemeClr val="tx1"/>
                </a:solidFill>
                <a:latin typeface="Segoe UI" panose="020B0502040204020203" pitchFamily="34" charset="0"/>
                <a:cs typeface="Segoe UI" panose="020B0502040204020203" pitchFamily="34" charset="0"/>
              </a:rPr>
              <a:t>dmakogon</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Blog: </a:t>
            </a:r>
            <a:r>
              <a:rPr lang="en-US" sz="4400" dirty="0" err="1">
                <a:solidFill>
                  <a:schemeClr val="tx1"/>
                </a:solidFill>
                <a:latin typeface="Segoe UI" panose="020B0502040204020203" pitchFamily="34" charset="0"/>
                <a:cs typeface="Segoe UI" panose="020B0502040204020203" pitchFamily="34" charset="0"/>
              </a:rPr>
              <a:t>dmak.io</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Azure stuff at </a:t>
            </a:r>
            <a:r>
              <a:rPr lang="en-US" sz="4400" dirty="0" err="1">
                <a:solidFill>
                  <a:schemeClr val="tx1"/>
                </a:solidFill>
                <a:latin typeface="Segoe UI" panose="020B0502040204020203" pitchFamily="34" charset="0"/>
                <a:cs typeface="Segoe UI" panose="020B0502040204020203" pitchFamily="34" charset="0"/>
                <a:hlinkClick r:id="rId3"/>
              </a:rPr>
              <a:t>Azure.com</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Neo4j stuff at </a:t>
            </a:r>
            <a:r>
              <a:rPr lang="en-US" sz="4400" dirty="0">
                <a:solidFill>
                  <a:schemeClr val="tx1"/>
                </a:solidFill>
                <a:latin typeface="Segoe UI" panose="020B0502040204020203" pitchFamily="34" charset="0"/>
                <a:cs typeface="Segoe UI" panose="020B0502040204020203" pitchFamily="34" charset="0"/>
                <a:hlinkClick r:id="rId4"/>
              </a:rPr>
              <a:t>neo4j.com</a:t>
            </a:r>
            <a:endParaRPr lang="en-US" sz="4400" dirty="0">
              <a:solidFill>
                <a:schemeClr val="tx1"/>
              </a:solidFill>
              <a:latin typeface="Segoe UI" panose="020B0502040204020203" pitchFamily="34" charset="0"/>
              <a:cs typeface="Segoe UI" panose="020B0502040204020203" pitchFamily="34" charset="0"/>
            </a:endParaRPr>
          </a:p>
          <a:p>
            <a:pPr marL="0" indent="0">
              <a:buNone/>
            </a:pPr>
            <a:r>
              <a:rPr lang="en-US" sz="4400" dirty="0">
                <a:solidFill>
                  <a:schemeClr val="tx1"/>
                </a:solidFill>
                <a:latin typeface="Segoe UI" panose="020B0502040204020203" pitchFamily="34" charset="0"/>
                <a:cs typeface="Segoe UI" panose="020B0502040204020203" pitchFamily="34" charset="0"/>
              </a:rPr>
              <a:t>Talk stuff at </a:t>
            </a:r>
            <a:r>
              <a:rPr lang="en-US" sz="4400" dirty="0">
                <a:solidFill>
                  <a:schemeClr val="tx1"/>
                </a:solidFill>
                <a:latin typeface="Segoe UI" panose="020B0502040204020203" pitchFamily="34" charset="0"/>
                <a:cs typeface="Segoe UI" panose="020B0502040204020203" pitchFamily="34" charset="0"/>
                <a:hlinkClick r:id="rId5"/>
              </a:rPr>
              <a:t>github.com/</a:t>
            </a:r>
            <a:r>
              <a:rPr lang="en-US" sz="4400" dirty="0" err="1">
                <a:solidFill>
                  <a:schemeClr val="tx1"/>
                </a:solidFill>
                <a:latin typeface="Segoe UI" panose="020B0502040204020203" pitchFamily="34" charset="0"/>
                <a:cs typeface="Segoe UI" panose="020B0502040204020203" pitchFamily="34" charset="0"/>
                <a:hlinkClick r:id="rId5"/>
              </a:rPr>
              <a:t>dmakogon</a:t>
            </a:r>
            <a:r>
              <a:rPr lang="en-US" sz="4400">
                <a:solidFill>
                  <a:schemeClr val="tx1"/>
                </a:solidFill>
                <a:latin typeface="Segoe UI" panose="020B0502040204020203" pitchFamily="34" charset="0"/>
                <a:cs typeface="Segoe UI" panose="020B0502040204020203" pitchFamily="34" charset="0"/>
                <a:hlinkClick r:id="rId5"/>
              </a:rPr>
              <a:t>/hrnug2016</a:t>
            </a:r>
            <a:endParaRPr lang="en-US" sz="4400" dirty="0">
              <a:solidFill>
                <a:schemeClr val="tx1"/>
              </a:solidFill>
              <a:latin typeface="Segoe UI" panose="020B0502040204020203" pitchFamily="34" charset="0"/>
              <a:cs typeface="Segoe UI" panose="020B0502040204020203" pitchFamily="34" charset="0"/>
            </a:endParaRPr>
          </a:p>
          <a:p>
            <a:pPr marL="0" indent="0">
              <a:buNone/>
            </a:pPr>
            <a:endParaRPr lang="en-US" sz="3199" dirty="0">
              <a:solidFill>
                <a:schemeClr val="tx1"/>
              </a:solidFill>
              <a:latin typeface="Segoe UI" panose="020B0502040204020203" pitchFamily="34" charset="0"/>
              <a:cs typeface="Segoe UI" panose="020B0502040204020203" pitchFamily="34" charset="0"/>
            </a:endParaRPr>
          </a:p>
          <a:p>
            <a:pPr marL="0" indent="0">
              <a:buNone/>
            </a:pPr>
            <a:endParaRPr lang="en-US" sz="2800" dirty="0">
              <a:solidFill>
                <a:srgbClr val="3C5365"/>
              </a:solidFill>
              <a:latin typeface="Consolas" pitchFamily="49" charset="0"/>
              <a:cs typeface="Consolas" pitchFamily="49" charset="0"/>
            </a:endParaRPr>
          </a:p>
        </p:txBody>
      </p:sp>
    </p:spTree>
    <p:extLst>
      <p:ext uri="{BB962C8B-B14F-4D97-AF65-F5344CB8AC3E}">
        <p14:creationId xmlns:p14="http://schemas.microsoft.com/office/powerpoint/2010/main" val="36716212"/>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2.xml><?xml version="1.0" encoding="utf-8"?>
<a:theme xmlns:a="http://schemas.openxmlformats.org/drawingml/2006/main" name="1_5-30721_Build_2016_Template_Dark">
  <a:themeElements>
    <a:clrScheme name="Build 2016 Dark">
      <a:dk1>
        <a:srgbClr val="505050"/>
      </a:dk1>
      <a:lt1>
        <a:srgbClr val="FFFFFF"/>
      </a:lt1>
      <a:dk2>
        <a:srgbClr val="0078D7"/>
      </a:dk2>
      <a:lt2>
        <a:srgbClr val="F8F8F8"/>
      </a:lt2>
      <a:accent1>
        <a:srgbClr val="00BCF2"/>
      </a:accent1>
      <a:accent2>
        <a:srgbClr val="0078D7"/>
      </a:accent2>
      <a:accent3>
        <a:srgbClr val="002050"/>
      </a:accent3>
      <a:accent4>
        <a:srgbClr val="D2D2D2"/>
      </a:accent4>
      <a:accent5>
        <a:srgbClr val="737373"/>
      </a:accent5>
      <a:accent6>
        <a:srgbClr val="323232"/>
      </a:accent6>
      <a:hlink>
        <a:srgbClr val="5DDCFF"/>
      </a:hlink>
      <a:folHlink>
        <a:srgbClr val="5DDCFF"/>
      </a:folHlink>
    </a:clrScheme>
    <a:fontScheme name="Custom 2">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1" id="{A020D8E4-6DA3-8846-A48D-5EEC69051A9A}" vid="{FBE598BF-7A84-FC44-9022-861D0F11A5A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230e9df3-be65-4c73-a93b-d1236ebd677e">
      <Value>68</Value>
      <Value>410</Value>
      <Value>36</Value>
      <Value>5</Value>
    </TaxCatchAll>
    <AverageRating xmlns="http://schemas.microsoft.com/sharepoint/v3" xsi:nil="true"/>
    <LikesCount xmlns="http://schemas.microsoft.com/sharepoint/v3" xsi:nil="true"/>
    <TaxKeywordTaxHTField xmlns="230e9df3-be65-4c73-a93b-d1236ebd677e">
      <Terms xmlns="http://schemas.microsoft.com/office/infopath/2007/PartnerControls">
        <TermInfo xmlns="http://schemas.microsoft.com/office/infopath/2007/PartnerControls">
          <TermName xmlns="http://schemas.microsoft.com/office/infopath/2007/PartnerControls">TechReady 22</TermName>
          <TermId xmlns="http://schemas.microsoft.com/office/infopath/2007/PartnerControls">88255ce9-3aea-405b-9a14-dea0b0a00506</TermId>
        </TermInfo>
      </Terms>
    </TaxKeywordTaxHTField>
    <Event_x0020_End_x0020_Date xmlns="12a172fe-0250-434a-85cf-03b10810c5e5">2016-02-05T08:00:00+00:00</Event_x0020_End_x0020_Date>
    <Event_x0020_Start_x0020_Date xmlns="12a172fe-0250-434a-85cf-03b10810c5e5">2016-02-01T08:00:00+00:00</Event_x0020_Start_x0020_Date>
    <MS_x0020_Speaker xmlns="12a172fe-0250-434a-85cf-03b10810c5e5">
      <UserInfo>
        <DisplayName/>
        <AccountId xsi:nil="true"/>
        <AccountType/>
      </UserInfo>
    </MS_x0020_Speaker>
    <External_x0020_Speaker xmlns="12a172fe-0250-434a-85cf-03b10810c5e5">David Makogon; Ryan CrawCour</External_x0020_Speaker>
    <Session_x0020_Code xmlns="12a172fe-0250-434a-85cf-03b10810c5e5">DP331</Session_x0020_Code>
    <Presentation_x0020_Date xmlns="12a172fe-0250-434a-85cf-03b10810c5e5">2016-02-04T08:00:00+00:00</Presentation_x0020_Date>
    <MS_x0020_Content_x0020_Owner xmlns="12a172fe-0250-434a-85cf-03b10810c5e5">
      <UserInfo>
        <DisplayName/>
        <AccountId xsi:nil="true"/>
        <AccountType/>
      </UserInfo>
    </MS_x0020_Content_x0020_Owner>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Washington State Convention and Trade Center</TermName>
          <TermId xmlns="http://schemas.microsoft.com/office/infopath/2007/PartnerControls">2ebf141d-f871-4cc9-bf08-f87f112ab464</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TechReady</TermName>
          <TermId xmlns="http://schemas.microsoft.com/office/infopath/2007/PartnerControls">ebdf1b7d-d34f-4ccf-ac45-ca5a756d5c65</TermId>
        </TermInfo>
      </Terms>
    </k62f7d35b80b40fb8c27985e50b34fcd>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Seattle</TermName>
          <TermId xmlns="http://schemas.microsoft.com/office/infopath/2007/PartnerControls">54f46ed2-c77e-4a59-b182-a4171fdb0d11</TermId>
        </TermInfo>
      </Terms>
    </pfbfa50075a04958bd8757dc155d3e08>
    <o72fbe6ee5ae4131af0832c08ec51202 xmlns="12a172fe-0250-434a-85cf-03b10810c5e5">
      <Terms xmlns="http://schemas.microsoft.com/office/infopath/2007/PartnerControls"/>
    </o72fbe6ee5ae4131af0832c08ec51202>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b9cf3a3af7b473faa5c9c98148a90a4 xmlns="12a172fe-0250-434a-85cf-03b10810c5e5">
      <Terms xmlns="http://schemas.microsoft.com/office/infopath/2007/PartnerControls"/>
    </eb9cf3a3af7b473faa5c9c98148a90a4>
    <SharedWithUsers xmlns="12a172fe-0250-434a-85cf-03b10810c5e5">
      <UserInfo>
        <DisplayName/>
        <AccountId xsi:nil="true"/>
        <AccountType/>
      </UserInfo>
    </SharedWithUsers>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8" ma:contentTypeDescription="Create a new document." ma:contentTypeScope="" ma:versionID="943be92678b93f1250d47552b750dfa9">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64ca87391a03306b6b97ef1cc1392d96"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element ref="ns2:SharedWithDetail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element name="_ip_UnifiedCompliancePolicyProperties" ma:index="40" nillable="true" ma:displayName="Unified Compliance Policy Properties" ma:hidden="true" ma:internalName="_ip_UnifiedCompliancePolicyProperties">
      <xsd:simpleType>
        <xsd:restriction base="dms:Note"/>
      </xsd:simpleType>
    </xsd:element>
    <xsd:element name="_ip_UnifiedCompliancePolicyUIAction" ma:index="4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element name="SharedWithDetails" ma:index="3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infopath/2007/PartnerControl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12a172fe-0250-434a-85cf-03b10810c5e5"/>
    <ds:schemaRef ds:uri="http://schemas.microsoft.com/sharepoint/v3"/>
    <ds:schemaRef ds:uri="230e9df3-be65-4c73-a93b-d1236ebd677e"/>
    <ds:schemaRef ds:uri="http://www.w3.org/XML/1998/namespace"/>
    <ds:schemaRef ds:uri="http://purl.org/dc/dcmitype/"/>
  </ds:schemaRefs>
</ds:datastoreItem>
</file>

<file path=customXml/itemProps2.xml><?xml version="1.0" encoding="utf-8"?>
<ds:datastoreItem xmlns:ds="http://schemas.openxmlformats.org/officeDocument/2006/customXml" ds:itemID="{5EC5AA3F-E919-43C0-B577-19D8FA24B9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2a172fe-0250-434a-85cf-03b10810c5e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TR22_BO_CT_Template</Template>
  <TotalTime>16218</TotalTime>
  <Words>673</Words>
  <Application>Microsoft Macintosh PowerPoint</Application>
  <PresentationFormat>Custom</PresentationFormat>
  <Paragraphs>74</Paragraphs>
  <Slides>9</Slides>
  <Notes>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9</vt:i4>
      </vt:variant>
    </vt:vector>
  </HeadingPairs>
  <TitlesOfParts>
    <vt:vector size="18" baseType="lpstr">
      <vt:lpstr>Calibri</vt:lpstr>
      <vt:lpstr>Consolas</vt:lpstr>
      <vt:lpstr>MS PGothic</vt:lpstr>
      <vt:lpstr>Segoe UI</vt:lpstr>
      <vt:lpstr>Segoe UI Light</vt:lpstr>
      <vt:lpstr>Wingdings</vt:lpstr>
      <vt:lpstr>Arial</vt:lpstr>
      <vt:lpstr>5-30721_Build_2016_Template_Dark</vt:lpstr>
      <vt:lpstr>1_5-30721_Build_2016_Template_Dark</vt:lpstr>
      <vt:lpstr>So, you wanna give a tech talk?  David Makogon, Microsoft </vt:lpstr>
      <vt:lpstr>PowerPoint Presentation</vt:lpstr>
      <vt:lpstr>PowerPoint Presentation</vt:lpstr>
      <vt:lpstr>Real simple agenda</vt:lpstr>
      <vt:lpstr>Obligatory "bullet" slide</vt:lpstr>
      <vt:lpstr>Bullets (or not)</vt:lpstr>
      <vt:lpstr>Know your audience</vt:lpstr>
      <vt:lpstr>Jokes</vt:lpstr>
      <vt:lpstr>Questions?</vt:lpstr>
    </vt:vector>
  </TitlesOfParts>
  <Manager>&lt;Speech writer name goes here&gt;</Manager>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Data in Azure DocumentDB</dc:title>
  <dc:subject>TechReady 22</dc:subject>
  <dc:creator>Administrator</dc:creator>
  <cp:keywords>TechReady 22</cp:keywords>
  <dc:description>Template: Mitchell Derrey, Silver Fox Productions
Formatting: 
Event Date: February 1st - 5th, 2016
Event Location: WSCTC, Seattle, WA
Audience Type: Internal</dc:description>
  <cp:lastModifiedBy>David Makogon</cp:lastModifiedBy>
  <cp:revision>324</cp:revision>
  <dcterms:created xsi:type="dcterms:W3CDTF">2016-02-04T21:48:58Z</dcterms:created>
  <dcterms:modified xsi:type="dcterms:W3CDTF">2017-10-06T23:51:06Z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36;#Washington State Convention and Trade Center|2ebf141d-f871-4cc9-bf08-f87f112ab464</vt:lpwstr>
  </property>
  <property fmtid="{D5CDD505-2E9C-101B-9397-08002B2CF9AE}" pid="7" name="Track">
    <vt:lpwstr/>
  </property>
  <property fmtid="{D5CDD505-2E9C-101B-9397-08002B2CF9AE}" pid="8" name="Event Location">
    <vt:lpwstr>5;#Seattle|54f46ed2-c77e-4a59-b182-a4171fdb0d11</vt:lpwstr>
  </property>
  <property fmtid="{D5CDD505-2E9C-101B-9397-08002B2CF9AE}" pid="9" name="Campaign">
    <vt:lpwstr/>
  </property>
  <property fmtid="{D5CDD505-2E9C-101B-9397-08002B2CF9AE}" pid="10" name="TaxKeyword">
    <vt:lpwstr>410;#TechReady 22|88255ce9-3aea-405b-9a14-dea0b0a00506</vt:lpwstr>
  </property>
  <property fmtid="{D5CDD505-2E9C-101B-9397-08002B2CF9AE}" pid="11" name="Audience1">
    <vt:lpwstr/>
  </property>
  <property fmtid="{D5CDD505-2E9C-101B-9397-08002B2CF9AE}" pid="12" name="Event Name">
    <vt:lpwstr>68;#TechReady|ebdf1b7d-d34f-4ccf-ac45-ca5a756d5c65</vt:lpwstr>
  </property>
  <property fmtid="{D5CDD505-2E9C-101B-9397-08002B2CF9AE}" pid="13" name="MSIP_Label_f42aa342-8706-4288-bd11-ebb85995028c_Enabled">
    <vt:lpwstr>True</vt:lpwstr>
  </property>
  <property fmtid="{D5CDD505-2E9C-101B-9397-08002B2CF9AE}" pid="14" name="MSIP_Label_f42aa342-8706-4288-bd11-ebb85995028c_SiteId">
    <vt:lpwstr>72f988bf-86f1-41af-91ab-2d7cd011db47</vt:lpwstr>
  </property>
  <property fmtid="{D5CDD505-2E9C-101B-9397-08002B2CF9AE}" pid="15" name="MSIP_Label_f42aa342-8706-4288-bd11-ebb85995028c_Ref">
    <vt:lpwstr>https://api.informationprotection.azure.com/api/72f988bf-86f1-41af-91ab-2d7cd011db47</vt:lpwstr>
  </property>
  <property fmtid="{D5CDD505-2E9C-101B-9397-08002B2CF9AE}" pid="16" name="MSIP_Label_f42aa342-8706-4288-bd11-ebb85995028c_Owner">
    <vt:lpwstr>davimak@microsoft.com</vt:lpwstr>
  </property>
  <property fmtid="{D5CDD505-2E9C-101B-9397-08002B2CF9AE}" pid="17" name="MSIP_Label_f42aa342-8706-4288-bd11-ebb85995028c_SetDate">
    <vt:lpwstr>2017-10-05T00:00:28.7329510-04:00</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